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58" r:id="rId3"/>
    <p:sldId id="256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03" autoAdjust="0"/>
    <p:restoredTop sz="94660"/>
  </p:normalViewPr>
  <p:slideViewPr>
    <p:cSldViewPr>
      <p:cViewPr varScale="1">
        <p:scale>
          <a:sx n="68" d="100"/>
          <a:sy n="68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58686-ED67-466A-AB82-CB2F4A3984F4}" type="datetimeFigureOut">
              <a:rPr lang="ru-RU" smtClean="0"/>
              <a:pPr/>
              <a:t>10.07.2012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A744A-CFE5-4C7A-A3DA-F4F83E1113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58686-ED67-466A-AB82-CB2F4A3984F4}" type="datetimeFigureOut">
              <a:rPr lang="ru-RU" smtClean="0"/>
              <a:pPr/>
              <a:t>10.07.2012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A744A-CFE5-4C7A-A3DA-F4F83E1113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58686-ED67-466A-AB82-CB2F4A3984F4}" type="datetimeFigureOut">
              <a:rPr lang="ru-RU" smtClean="0"/>
              <a:pPr/>
              <a:t>10.07.2012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A744A-CFE5-4C7A-A3DA-F4F83E1113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58686-ED67-466A-AB82-CB2F4A3984F4}" type="datetimeFigureOut">
              <a:rPr lang="ru-RU" smtClean="0"/>
              <a:pPr/>
              <a:t>10.07.2012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A744A-CFE5-4C7A-A3DA-F4F83E1113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58686-ED67-466A-AB82-CB2F4A3984F4}" type="datetimeFigureOut">
              <a:rPr lang="ru-RU" smtClean="0"/>
              <a:pPr/>
              <a:t>10.07.2012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A744A-CFE5-4C7A-A3DA-F4F83E1113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58686-ED67-466A-AB82-CB2F4A3984F4}" type="datetimeFigureOut">
              <a:rPr lang="ru-RU" smtClean="0"/>
              <a:pPr/>
              <a:t>10.07.2012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A744A-CFE5-4C7A-A3DA-F4F83E1113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58686-ED67-466A-AB82-CB2F4A3984F4}" type="datetimeFigureOut">
              <a:rPr lang="ru-RU" smtClean="0"/>
              <a:pPr/>
              <a:t>10.07.2012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A744A-CFE5-4C7A-A3DA-F4F83E1113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58686-ED67-466A-AB82-CB2F4A3984F4}" type="datetimeFigureOut">
              <a:rPr lang="ru-RU" smtClean="0"/>
              <a:pPr/>
              <a:t>10.07.2012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A744A-CFE5-4C7A-A3DA-F4F83E1113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58686-ED67-466A-AB82-CB2F4A3984F4}" type="datetimeFigureOut">
              <a:rPr lang="ru-RU" smtClean="0"/>
              <a:pPr/>
              <a:t>10.07.2012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A744A-CFE5-4C7A-A3DA-F4F83E1113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58686-ED67-466A-AB82-CB2F4A3984F4}" type="datetimeFigureOut">
              <a:rPr lang="ru-RU" smtClean="0"/>
              <a:pPr/>
              <a:t>10.07.2012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A744A-CFE5-4C7A-A3DA-F4F83E1113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58686-ED67-466A-AB82-CB2F4A3984F4}" type="datetimeFigureOut">
              <a:rPr lang="ru-RU" smtClean="0"/>
              <a:pPr/>
              <a:t>10.07.2012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BBA744A-CFE5-4C7A-A3DA-F4F83E1113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7158686-ED67-466A-AB82-CB2F4A3984F4}" type="datetimeFigureOut">
              <a:rPr lang="ru-RU" smtClean="0"/>
              <a:pPr/>
              <a:t>10.07.2012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BBA744A-CFE5-4C7A-A3DA-F4F83E11133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Разбейте выражения на две группы.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2786058"/>
            <a:ext cx="7772400" cy="150971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25+12+15                 (у-45)- (13+у)                15+ 68</a:t>
            </a:r>
          </a:p>
          <a:p>
            <a:r>
              <a:rPr lang="ru-RU" dirty="0" smtClean="0"/>
              <a:t>124+(30+18)            (67-27)+(84+34)          ( 99-р)×4</a:t>
            </a:r>
          </a:p>
          <a:p>
            <a:r>
              <a:rPr lang="ru-RU" dirty="0" err="1" smtClean="0"/>
              <a:t>а+</a:t>
            </a:r>
            <a:r>
              <a:rPr lang="ru-RU" dirty="0" smtClean="0"/>
              <a:t>(5+8)                   (49 +95) –а                    345 :15</a:t>
            </a:r>
          </a:p>
          <a:p>
            <a:r>
              <a:rPr lang="ru-RU" dirty="0" smtClean="0"/>
              <a:t>47-36+х                   </a:t>
            </a:r>
            <a:r>
              <a:rPr lang="ru-RU" dirty="0" err="1" smtClean="0"/>
              <a:t>х+у</a:t>
            </a:r>
            <a:r>
              <a:rPr lang="en-US" dirty="0" smtClean="0"/>
              <a:t>                                  (34+z)</a:t>
            </a:r>
            <a:r>
              <a:rPr lang="ru-RU" dirty="0" smtClean="0"/>
              <a:t>:12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Получились группы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1 группа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smtClean="0"/>
              <a:t>2 группа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err="1" smtClean="0"/>
              <a:t>а+</a:t>
            </a:r>
            <a:r>
              <a:rPr lang="ru-RU" dirty="0" smtClean="0"/>
              <a:t>(5+8)</a:t>
            </a:r>
          </a:p>
          <a:p>
            <a:r>
              <a:rPr lang="ru-RU" dirty="0" smtClean="0"/>
              <a:t>47_36+х</a:t>
            </a:r>
          </a:p>
          <a:p>
            <a:r>
              <a:rPr lang="ru-RU" dirty="0" smtClean="0"/>
              <a:t>(</a:t>
            </a:r>
            <a:r>
              <a:rPr lang="ru-RU" dirty="0" smtClean="0"/>
              <a:t>у-450) -(</a:t>
            </a:r>
            <a:r>
              <a:rPr lang="ru-RU" dirty="0" smtClean="0"/>
              <a:t>13+у)</a:t>
            </a:r>
          </a:p>
          <a:p>
            <a:r>
              <a:rPr lang="ru-RU" dirty="0" smtClean="0"/>
              <a:t>(49+95)-а</a:t>
            </a:r>
          </a:p>
          <a:p>
            <a:r>
              <a:rPr lang="ru-RU" dirty="0" err="1" smtClean="0"/>
              <a:t>х+у</a:t>
            </a:r>
            <a:endParaRPr lang="ru-RU" dirty="0" smtClean="0"/>
          </a:p>
          <a:p>
            <a:r>
              <a:rPr lang="ru-RU" dirty="0" smtClean="0"/>
              <a:t>(34+</a:t>
            </a:r>
            <a:r>
              <a:rPr lang="en-US" dirty="0" smtClean="0"/>
              <a:t>z</a:t>
            </a:r>
            <a:r>
              <a:rPr lang="ru-RU" dirty="0" smtClean="0"/>
              <a:t>):12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25+12+15                                </a:t>
            </a:r>
          </a:p>
          <a:p>
            <a:r>
              <a:rPr lang="ru-RU" dirty="0" smtClean="0"/>
              <a:t>124+(30+18)            </a:t>
            </a:r>
          </a:p>
          <a:p>
            <a:r>
              <a:rPr lang="ru-RU" dirty="0" smtClean="0"/>
              <a:t>(67-27)+(84+34)         </a:t>
            </a:r>
          </a:p>
          <a:p>
            <a:r>
              <a:rPr lang="ru-RU" dirty="0" smtClean="0"/>
              <a:t>68+15</a:t>
            </a:r>
          </a:p>
          <a:p>
            <a:r>
              <a:rPr lang="ru-RU" dirty="0" smtClean="0"/>
              <a:t>345:15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571744"/>
            <a:ext cx="7851648" cy="2071702"/>
          </a:xfrm>
        </p:spPr>
        <p:txBody>
          <a:bodyPr/>
          <a:lstStyle/>
          <a:p>
            <a:r>
              <a:rPr lang="ru-RU" dirty="0" smtClean="0"/>
              <a:t>Числовые и буквенные выражения.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142984"/>
            <a:ext cx="7854696" cy="107157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Тема урока</a:t>
            </a:r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Числовое выражение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Выражение состоящее из чисел, скобок и знаков действий называется числовым выражением.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Буквенное выражение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684986" cy="2796038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Выражение, содержащее буквы, называется буквенным выражением.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Числа, которыми заменяют букву, называют значением этой буквы</a:t>
            </a:r>
            <a:r>
              <a:rPr lang="ru-RU" sz="3600" dirty="0" smtClean="0">
                <a:solidFill>
                  <a:srgbClr val="FFFF00"/>
                </a:solidFill>
              </a:rPr>
              <a:t>.</a:t>
            </a:r>
          </a:p>
          <a:p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56</TotalTime>
  <Words>133</Words>
  <Application>Microsoft Office PowerPoint</Application>
  <PresentationFormat>Экран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Разбейте выражения на две группы.</vt:lpstr>
      <vt:lpstr>Получились группы</vt:lpstr>
      <vt:lpstr>Числовые и буквенные выражения. </vt:lpstr>
      <vt:lpstr>Числовое выражение</vt:lpstr>
      <vt:lpstr>Буквенное выражение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Числовые и буквенные выражения. 5 класс</dc:title>
  <dc:creator>Ирина</dc:creator>
  <cp:lastModifiedBy>Ирина</cp:lastModifiedBy>
  <cp:revision>6</cp:revision>
  <dcterms:created xsi:type="dcterms:W3CDTF">2012-07-10T05:59:02Z</dcterms:created>
  <dcterms:modified xsi:type="dcterms:W3CDTF">2012-07-10T07:58:34Z</dcterms:modified>
</cp:coreProperties>
</file>