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62" r:id="rId4"/>
    <p:sldId id="265" r:id="rId5"/>
    <p:sldId id="266" r:id="rId6"/>
    <p:sldId id="267" r:id="rId7"/>
    <p:sldId id="273" r:id="rId8"/>
    <p:sldId id="272" r:id="rId9"/>
    <p:sldId id="274" r:id="rId10"/>
    <p:sldId id="275" r:id="rId11"/>
    <p:sldId id="279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A8CB3-2C90-47E5-870C-9AA13F801265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ADFF-FED9-4309-ABD0-FAF72A452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расивая картинка С Днем Народного Единства! - Поздравления открытк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404664"/>
            <a:ext cx="7600928" cy="58673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otvet.imgsmail.ru/download/b3242a2186b9a115ed81c7efb9e98a27_h-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742094" cy="5584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900igr.net/datai/okruzhajuschij-mir/Listopad/0003-020-Listopa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28010"/>
            <a:ext cx="7887250" cy="60156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.ytimg.com/vi/yY0amiT5tTE/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285728"/>
            <a:ext cx="8631267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upload.wikimedia.org/wikipedia/commons/f/f0/UfaRiv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886680" cy="5783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go2.imgsmail.ru/imgpreview?key=1dc2b664d7632b7a&amp;mb=imgdb_preview_5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707574"/>
            <a:ext cx="7776864" cy="5720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resentaci.ru/uploads/6389_55944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14290"/>
            <a:ext cx="8358247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900igr.net/datas/okruzhajuschij-mir/Gimn-gerb-flag-Rossii/0006-006-Gimn-gerb-flag-Rossi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53366"/>
            <a:ext cx="7848872" cy="5821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900igr.net/datai/okruzhajuschij-mir/Slavnye-simvoly-Rossii/0014-029-ZHukova-O.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311254"/>
            <a:ext cx="6808270" cy="5118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a-minin.ru/Presentation/minin_pogarsky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43392"/>
            <a:ext cx="7887250" cy="5614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avmir.ru/wp-content/uploads/2014/11/Hud.-Peskov.-Vozzvanie-Minina-k-nizhegorodts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4292912" y="67223134"/>
            <a:ext cx="17316450" cy="13335000"/>
          </a:xfrm>
          <a:prstGeom prst="rect">
            <a:avLst/>
          </a:prstGeom>
          <a:noFill/>
        </p:spPr>
      </p:pic>
      <p:pic>
        <p:nvPicPr>
          <p:cNvPr id="4" name="Picture 4" descr="http://www.pravmir.ru/wp-content/uploads/2014/11/Hud.-Peskov.-Vozzvanie-Minina-k-nizhegorodtsa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199784" cy="5544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misanec.ru/wp-content/uploads/2014/10/225-276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908720"/>
            <a:ext cx="7296746" cy="5369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20</cp:revision>
  <dcterms:created xsi:type="dcterms:W3CDTF">2016-06-08T08:43:47Z</dcterms:created>
  <dcterms:modified xsi:type="dcterms:W3CDTF">2018-02-02T09:07:13Z</dcterms:modified>
</cp:coreProperties>
</file>