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102F7-71D6-4C97-B340-2686C5F38D27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FE995-AFA4-4682-8829-7BD52F3216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102F7-71D6-4C97-B340-2686C5F38D27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FE995-AFA4-4682-8829-7BD52F3216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102F7-71D6-4C97-B340-2686C5F38D27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FE995-AFA4-4682-8829-7BD52F3216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102F7-71D6-4C97-B340-2686C5F38D27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FE995-AFA4-4682-8829-7BD52F3216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102F7-71D6-4C97-B340-2686C5F38D27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FE995-AFA4-4682-8829-7BD52F3216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102F7-71D6-4C97-B340-2686C5F38D27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FE995-AFA4-4682-8829-7BD52F3216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102F7-71D6-4C97-B340-2686C5F38D27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FE995-AFA4-4682-8829-7BD52F3216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102F7-71D6-4C97-B340-2686C5F38D27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FE995-AFA4-4682-8829-7BD52F3216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102F7-71D6-4C97-B340-2686C5F38D27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FE995-AFA4-4682-8829-7BD52F3216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102F7-71D6-4C97-B340-2686C5F38D27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FE995-AFA4-4682-8829-7BD52F3216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102F7-71D6-4C97-B340-2686C5F38D27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FE995-AFA4-4682-8829-7BD52F3216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80000"/>
                <a:satMod val="30000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9102F7-71D6-4C97-B340-2686C5F38D27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6FE995-AFA4-4682-8829-7BD52F3216A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340768"/>
            <a:ext cx="8964488" cy="1827634"/>
          </a:xfrm>
        </p:spPr>
        <p:txBody>
          <a:bodyPr>
            <a:noAutofit/>
          </a:bodyPr>
          <a:lstStyle/>
          <a:p>
            <a:r>
              <a:rPr lang="ru-RU" sz="6000" i="1" u="sng" dirty="0" smtClean="0"/>
              <a:t>Иван Васильевич </a:t>
            </a:r>
            <a:r>
              <a:rPr lang="ru-RU" sz="6000" i="1" u="sng" dirty="0" err="1" smtClean="0"/>
              <a:t>Кашпуров</a:t>
            </a:r>
            <a:r>
              <a:rPr lang="ru-RU" sz="6000" i="1" u="sng" dirty="0" smtClean="0"/>
              <a:t> </a:t>
            </a:r>
            <a:endParaRPr lang="ru-RU" sz="6000" i="1" u="sng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1920" y="5008240"/>
            <a:ext cx="5292080" cy="1849760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Выполнила ученица 8 класса 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МКОУ СОШ №15</a:t>
            </a:r>
          </a:p>
          <a:p>
            <a:r>
              <a:rPr lang="ru-RU" b="1" dirty="0" err="1">
                <a:solidFill>
                  <a:schemeClr val="tx1"/>
                </a:solidFill>
              </a:rPr>
              <a:t>х</a:t>
            </a:r>
            <a:r>
              <a:rPr lang="ru-RU" b="1" dirty="0" err="1" smtClean="0">
                <a:solidFill>
                  <a:schemeClr val="tx1"/>
                </a:solidFill>
              </a:rPr>
              <a:t>.Дыдымкин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</a:p>
          <a:p>
            <a:r>
              <a:rPr lang="ru-RU" b="1" dirty="0" err="1" smtClean="0">
                <a:solidFill>
                  <a:schemeClr val="tx1"/>
                </a:solidFill>
              </a:rPr>
              <a:t>Рамазанова</a:t>
            </a:r>
            <a:r>
              <a:rPr lang="ru-RU" b="1" dirty="0" smtClean="0">
                <a:solidFill>
                  <a:schemeClr val="tx1"/>
                </a:solidFill>
              </a:rPr>
              <a:t> Анжела 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Преподаватель: Василенко О.О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14744" y="285728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mtClean="0"/>
              <a:t>2016-2017</a:t>
            </a:r>
            <a:endParaRPr lang="ru-RU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2276872"/>
            <a:ext cx="8229600" cy="2088232"/>
          </a:xfrm>
        </p:spPr>
        <p:txBody>
          <a:bodyPr>
            <a:normAutofit/>
          </a:bodyPr>
          <a:lstStyle/>
          <a:p>
            <a:r>
              <a:rPr lang="ru-RU" sz="6000" i="1" dirty="0" smtClean="0"/>
              <a:t>Спасибо за внимание!</a:t>
            </a:r>
            <a:endParaRPr lang="ru-RU" sz="6000" i="1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kashpurov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196752"/>
            <a:ext cx="3590597" cy="4525963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4008" y="1340768"/>
            <a:ext cx="4038600" cy="4525963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Иван Васильевич </a:t>
            </a:r>
            <a:r>
              <a:rPr lang="ru-RU" dirty="0" err="1"/>
              <a:t>Кашпуров</a:t>
            </a:r>
            <a:r>
              <a:rPr lang="ru-RU" dirty="0"/>
              <a:t> (1926–1997) – ставропольский поэт, чье творчество уже проверено временем. Он родился в селе Калиновском Ставропольского края. Родная Калиновка в окружении степного простора всегда оставалась местом, вызывающим неизменный взлет его творческого </a:t>
            </a:r>
            <a:r>
              <a:rPr lang="ru-RU" dirty="0" smtClean="0"/>
              <a:t>вдохновения.</a:t>
            </a:r>
            <a:endParaRPr lang="ru-RU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i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052736"/>
            <a:ext cx="3816424" cy="4608512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1412776"/>
            <a:ext cx="4038600" cy="4525963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Сын буденовца, перебравшегося с Украины на Ставрополье еще в 1908 году из-за тяжелой нужды и безземелья, он хорошо знал сельский труд и одновременно был пропитан духом тревоги, вызванной гражданской войной и всей последующей жизнью страны. Достигнув призывного возраста, в 1943 году попал на войну и прослужил в Советской Армии до 1949 года. 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i (1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980728"/>
            <a:ext cx="3672408" cy="4680519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5976" y="980728"/>
            <a:ext cx="4495800" cy="5616624"/>
          </a:xfrm>
        </p:spPr>
        <p:txBody>
          <a:bodyPr>
            <a:noAutofit/>
          </a:bodyPr>
          <a:lstStyle/>
          <a:p>
            <a:r>
              <a:rPr lang="ru-RU" sz="2000" dirty="0"/>
              <a:t> В </a:t>
            </a:r>
            <a:r>
              <a:rPr lang="ru-RU" sz="2000" dirty="0" smtClean="0"/>
              <a:t>1949г., были </a:t>
            </a:r>
            <a:r>
              <a:rPr lang="ru-RU" sz="2000" dirty="0"/>
              <a:t>опубликованы его первые стихи. После демобилизации </a:t>
            </a:r>
            <a:r>
              <a:rPr lang="ru-RU" sz="2000" dirty="0" err="1"/>
              <a:t>Кашпуров</a:t>
            </a:r>
            <a:r>
              <a:rPr lang="ru-RU" sz="2000" dirty="0"/>
              <a:t> приехал в Ставрополь. Здесь, по его собственным воспоминаниям, «работал билетным контролером, экспедитором хлебозавода, подчитчиком в газете «Молодой ленинец» и одновременно учился в вечерней школе, а затем в Ставропольском пединституте». В 1952 году он поступил в Литературный институт имени А. М. Горького, а с 1957 года – снова в Ставрополе и уже навсегда. 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И. В. </a:t>
            </a:r>
            <a:r>
              <a:rPr lang="ru-RU" dirty="0" err="1"/>
              <a:t>Кашпуров</a:t>
            </a:r>
            <a:r>
              <a:rPr lang="ru-RU" dirty="0"/>
              <a:t> прошел серьезный путь формирования профессионального поэта, путь постижения не только сложностей человеческой души в ее переживаниях, но и глубины и точности самого поэтического слова. Ранние его стихи эстетически наивны, хотя в них мелькают живые, колоритные образы.</a:t>
            </a:r>
          </a:p>
          <a:p>
            <a:pPr>
              <a:buNone/>
            </a:pPr>
            <a:r>
              <a:rPr lang="ru-RU" sz="2800" i="1" dirty="0"/>
              <a:t>	</a:t>
            </a:r>
            <a:r>
              <a:rPr lang="ru-RU" sz="2800" i="1" dirty="0" smtClean="0"/>
              <a:t>				</a:t>
            </a:r>
            <a:r>
              <a:rPr lang="ru-RU" sz="2800" dirty="0" smtClean="0"/>
              <a:t>А </a:t>
            </a:r>
            <a:r>
              <a:rPr lang="ru-RU" sz="2800" dirty="0"/>
              <a:t>вокруг работа – полным </a:t>
            </a:r>
            <a:r>
              <a:rPr lang="ru-RU" sz="2800" dirty="0" smtClean="0"/>
              <a:t>ходом       				Тракторов </a:t>
            </a:r>
            <a:r>
              <a:rPr lang="ru-RU" sz="2800" dirty="0"/>
              <a:t>не умолкает гуд,</a:t>
            </a:r>
            <a:br>
              <a:rPr lang="ru-RU" sz="2800" dirty="0"/>
            </a:br>
            <a:r>
              <a:rPr lang="ru-RU" sz="2800" dirty="0" smtClean="0"/>
              <a:t>				И </a:t>
            </a:r>
            <a:r>
              <a:rPr lang="ru-RU" sz="2800" dirty="0"/>
              <a:t>плуги до края небосвода</a:t>
            </a:r>
            <a:br>
              <a:rPr lang="ru-RU" sz="2800" dirty="0"/>
            </a:br>
            <a:r>
              <a:rPr lang="ru-RU" sz="2800" dirty="0" smtClean="0"/>
              <a:t>				За </a:t>
            </a:r>
            <a:r>
              <a:rPr lang="ru-RU" sz="2800" dirty="0"/>
              <a:t>собою борозды ведут...  </a:t>
            </a:r>
            <a:r>
              <a:rPr lang="ru-RU" sz="2800" dirty="0" smtClean="0"/>
              <a:t>								</a:t>
            </a:r>
            <a:r>
              <a:rPr lang="ru-RU" sz="2100" dirty="0" smtClean="0"/>
              <a:t>(«</a:t>
            </a:r>
            <a:r>
              <a:rPr lang="ru-RU" sz="2100" dirty="0"/>
              <a:t>Осень». 1949)</a:t>
            </a:r>
          </a:p>
          <a:p>
            <a:endParaRPr lang="ru-RU" sz="2800" i="1" dirty="0"/>
          </a:p>
          <a:p>
            <a:endParaRPr lang="ru-RU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836712"/>
            <a:ext cx="4495800" cy="5577483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Мастерство поэта быстро растет, и уже спустя десятилетие в его творчестве появляются произведения, к которым с полным правом можно применить понятие искусство. В первую очередь это стихи о родной земле. В них органичное чувство родственности, любви, понимания естественно создает синтетический образ, где явный традиционный для русской поэзии сенсуализм </a:t>
            </a:r>
            <a:r>
              <a:rPr lang="ru-RU" dirty="0" smtClean="0"/>
              <a:t>рождает </a:t>
            </a:r>
            <a:r>
              <a:rPr lang="ru-RU" dirty="0"/>
              <a:t>музыку жизни, в которой сливаются звуки земли, воды и воздуха.</a:t>
            </a:r>
          </a:p>
        </p:txBody>
      </p:sp>
      <p:pic>
        <p:nvPicPr>
          <p:cNvPr id="6" name="Содержимое 5" descr="59850529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04048" y="1196752"/>
            <a:ext cx="3384376" cy="4574093"/>
          </a:xfr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Поэзия И. В. </a:t>
            </a:r>
            <a:r>
              <a:rPr lang="ru-RU" dirty="0" err="1"/>
              <a:t>Кашпурова</a:t>
            </a:r>
            <a:r>
              <a:rPr lang="ru-RU" dirty="0"/>
              <a:t> открыто питается источником устной народной речи, она сочетает в себе разговорность интонации, простоту почти полной </a:t>
            </a:r>
            <a:r>
              <a:rPr lang="ru-RU" dirty="0" err="1"/>
              <a:t>безметафоричности</a:t>
            </a:r>
            <a:r>
              <a:rPr lang="ru-RU" dirty="0"/>
              <a:t> с напевностью, </a:t>
            </a:r>
            <a:r>
              <a:rPr lang="ru-RU" dirty="0" err="1"/>
              <a:t>сказовостью</a:t>
            </a:r>
            <a:r>
              <a:rPr lang="ru-RU" dirty="0"/>
              <a:t>, традиционностью ритмики и строфики. Поэт не был экспериментатором в сочинительстве, он брал тот пласт речи, который свойственен  среде, его </a:t>
            </a:r>
            <a:r>
              <a:rPr lang="ru-RU" dirty="0" smtClean="0"/>
              <a:t>взрастившей, </a:t>
            </a:r>
            <a:r>
              <a:rPr lang="ru-RU" dirty="0"/>
              <a:t>речи повседневной, существующей  рядом, но зато и прочной в своем постоянстве. В этом можно увидеть и слабость, и силу поэзии </a:t>
            </a:r>
            <a:r>
              <a:rPr lang="ru-RU" dirty="0" err="1"/>
              <a:t>Кашпурова</a:t>
            </a:r>
            <a:r>
              <a:rPr lang="ru-RU" dirty="0"/>
              <a:t>. 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908720"/>
            <a:ext cx="4392488" cy="5184576"/>
          </a:xfrm>
        </p:spPr>
        <p:txBody>
          <a:bodyPr>
            <a:noAutofit/>
          </a:bodyPr>
          <a:lstStyle/>
          <a:p>
            <a:r>
              <a:rPr lang="ru-RU" sz="2200" dirty="0"/>
              <a:t>Быть добрым и честным, хранить заветы отцов, быть благородным и внимательным в отношениях с женщиной, любить свою Родину, большую и малую, уметь видеть исконную природную красоту, – вот далеко не полный перечень тех жизненных позиций, которые составляют нравственный арсенал поэзии Ивана Васильевича </a:t>
            </a:r>
            <a:r>
              <a:rPr lang="ru-RU" sz="2200" dirty="0" err="1"/>
              <a:t>Кашпурова</a:t>
            </a:r>
            <a:r>
              <a:rPr lang="ru-RU" sz="2200" dirty="0"/>
              <a:t>. О них он пишет искренне и просто. </a:t>
            </a:r>
          </a:p>
        </p:txBody>
      </p:sp>
      <p:pic>
        <p:nvPicPr>
          <p:cNvPr id="6" name="Содержимое 5" descr="1750089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88024" y="1124744"/>
            <a:ext cx="3600400" cy="4525963"/>
          </a:xfr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060848"/>
            <a:ext cx="8229600" cy="2808311"/>
          </a:xfrm>
        </p:spPr>
        <p:txBody>
          <a:bodyPr/>
          <a:lstStyle/>
          <a:p>
            <a:r>
              <a:rPr lang="ru-RU" dirty="0"/>
              <a:t>С 1979 по 1987 год И. В. </a:t>
            </a:r>
            <a:r>
              <a:rPr lang="ru-RU" dirty="0" err="1"/>
              <a:t>Кашпуров</a:t>
            </a:r>
            <a:r>
              <a:rPr lang="ru-RU" dirty="0"/>
              <a:t> работал ответственным секретарем Ставропольской краевой писательской организации, был заслуженным работником культуры РСФСР. Умер в  1997 году.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</TotalTime>
  <Words>372</Words>
  <Application>Microsoft Office PowerPoint</Application>
  <PresentationFormat>Экран (4:3)</PresentationFormat>
  <Paragraphs>17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Иван Васильевич Кашпуров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василенко ольга олеговна</cp:lastModifiedBy>
  <cp:revision>10</cp:revision>
  <dcterms:created xsi:type="dcterms:W3CDTF">2017-05-12T17:52:03Z</dcterms:created>
  <dcterms:modified xsi:type="dcterms:W3CDTF">2018-02-02T18:56:36Z</dcterms:modified>
</cp:coreProperties>
</file>