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  <p:sldId id="270" r:id="rId3"/>
    <p:sldId id="257" r:id="rId4"/>
    <p:sldId id="271" r:id="rId5"/>
    <p:sldId id="272" r:id="rId6"/>
    <p:sldId id="273" r:id="rId7"/>
    <p:sldId id="274" r:id="rId8"/>
    <p:sldId id="275" r:id="rId9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79F7"/>
    <a:srgbClr val="356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96" y="-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632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228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688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056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286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652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865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172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076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883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189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436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Изображение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973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blue-technology-powerpoint-templat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Цель: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закрепление умения находить лишний предмет и объяснить почему он лишний.</a:t>
            </a:r>
          </a:p>
          <a:p>
            <a:r>
              <a:rPr lang="ru-RU" sz="32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Задачи: </a:t>
            </a:r>
            <a:r>
              <a:rPr lang="ru-RU" sz="28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развивать словесно-логическое мышление, умение классифицировать, сравнивать, обобщать, устанавливать причинно-следственные и логические связи; развивать зрительное восприятие; развивать монологическую и диалогическую речь.</a:t>
            </a:r>
          </a:p>
          <a:p>
            <a:r>
              <a:rPr lang="ru-RU" sz="28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Воспитывать внимательность.</a:t>
            </a:r>
            <a:endParaRPr lang="ru-RU" sz="28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7087" y="3823926"/>
            <a:ext cx="9151087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Описание игры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: </a:t>
            </a:r>
            <a:r>
              <a:rPr lang="ru-RU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на каждом слайде изображены четыре картинки, три из них объединены в группу по какому-либо признаку, четвёртая картинка лишняя. Выбрав лишнюю, ребёнок щёлкает левой кнопкой компьютерной мышки, и картинка исчезает. Ребёнок объясняет свой выбор. </a:t>
            </a:r>
          </a:p>
          <a:p>
            <a:endParaRPr lang="ru-RU" sz="32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58558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Изображение 3" descr="Footbal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3988" y="960969"/>
            <a:ext cx="2463059" cy="2364537"/>
          </a:xfrm>
          <a:prstGeom prst="rect">
            <a:avLst/>
          </a:prstGeom>
        </p:spPr>
      </p:pic>
      <p:pic>
        <p:nvPicPr>
          <p:cNvPr id="11" name="Изображение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4052" y="2148080"/>
            <a:ext cx="2331221" cy="2338057"/>
          </a:xfrm>
          <a:prstGeom prst="rect">
            <a:avLst/>
          </a:prstGeom>
        </p:spPr>
      </p:pic>
      <p:pic>
        <p:nvPicPr>
          <p:cNvPr id="12" name="Изображение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139" y="1731699"/>
            <a:ext cx="2398577" cy="2342796"/>
          </a:xfrm>
          <a:prstGeom prst="rect">
            <a:avLst/>
          </a:prstGeom>
        </p:spPr>
      </p:pic>
      <p:pic>
        <p:nvPicPr>
          <p:cNvPr id="2" name="Изображение 1" descr="++++.psd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674" y="4661509"/>
            <a:ext cx="2996184" cy="1731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863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Изображение 1" descr="++++.psd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1137" y="1834480"/>
            <a:ext cx="2602992" cy="3712464"/>
          </a:xfrm>
          <a:prstGeom prst="rect">
            <a:avLst/>
          </a:prstGeom>
        </p:spPr>
      </p:pic>
      <p:pic>
        <p:nvPicPr>
          <p:cNvPr id="8" name="Изображение 7" descr="++++.psd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276" y="1300368"/>
            <a:ext cx="2602992" cy="3712464"/>
          </a:xfrm>
          <a:prstGeom prst="rect">
            <a:avLst/>
          </a:prstGeom>
        </p:spPr>
      </p:pic>
      <p:pic>
        <p:nvPicPr>
          <p:cNvPr id="9" name="Изображение 8" descr="++++.psd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1646" y="3297846"/>
            <a:ext cx="1600200" cy="3057144"/>
          </a:xfrm>
          <a:prstGeom prst="rect">
            <a:avLst/>
          </a:prstGeom>
        </p:spPr>
      </p:pic>
      <p:pic>
        <p:nvPicPr>
          <p:cNvPr id="10" name="Изображение 9" descr="++++.psd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7816" y="1082206"/>
            <a:ext cx="2996184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72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Изображение 1" descr="++++.psd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307" y="1431622"/>
            <a:ext cx="2350008" cy="2151888"/>
          </a:xfrm>
          <a:prstGeom prst="rect">
            <a:avLst/>
          </a:prstGeom>
        </p:spPr>
      </p:pic>
      <p:pic>
        <p:nvPicPr>
          <p:cNvPr id="4" name="Изображение 3" descr="++++.psd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0900" y="1772998"/>
            <a:ext cx="2350008" cy="1810512"/>
          </a:xfrm>
          <a:prstGeom prst="rect">
            <a:avLst/>
          </a:prstGeom>
        </p:spPr>
      </p:pic>
      <p:pic>
        <p:nvPicPr>
          <p:cNvPr id="5" name="Изображение 4" descr="++++.psd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661" y="4112761"/>
            <a:ext cx="3786880" cy="2003952"/>
          </a:xfrm>
          <a:prstGeom prst="rect">
            <a:avLst/>
          </a:prstGeom>
        </p:spPr>
      </p:pic>
      <p:pic>
        <p:nvPicPr>
          <p:cNvPr id="7" name="Изображение 6" descr="++++.psd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0908" y="1348905"/>
            <a:ext cx="2907792" cy="2965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853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Изображение 1" descr="++++.psd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08248"/>
            <a:ext cx="2313432" cy="3349752"/>
          </a:xfrm>
          <a:prstGeom prst="rect">
            <a:avLst/>
          </a:prstGeom>
        </p:spPr>
      </p:pic>
      <p:pic>
        <p:nvPicPr>
          <p:cNvPr id="3" name="Изображение 2" descr="++++.psd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1855" y="1478757"/>
            <a:ext cx="2451915" cy="3286349"/>
          </a:xfrm>
          <a:prstGeom prst="rect">
            <a:avLst/>
          </a:prstGeom>
        </p:spPr>
      </p:pic>
      <p:pic>
        <p:nvPicPr>
          <p:cNvPr id="5" name="Изображение 4" descr="++++.psd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1337" y="2463303"/>
            <a:ext cx="2313432" cy="3328416"/>
          </a:xfrm>
          <a:prstGeom prst="rect">
            <a:avLst/>
          </a:prstGeom>
        </p:spPr>
      </p:pic>
      <p:pic>
        <p:nvPicPr>
          <p:cNvPr id="6" name="Изображение 5" descr="++++.psd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630" y="1344819"/>
            <a:ext cx="2313432" cy="332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629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Изображение 1" descr="++++.psd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08248"/>
            <a:ext cx="2313432" cy="3349752"/>
          </a:xfrm>
          <a:prstGeom prst="rect">
            <a:avLst/>
          </a:prstGeom>
        </p:spPr>
      </p:pic>
      <p:pic>
        <p:nvPicPr>
          <p:cNvPr id="3" name="Изображение 2" descr="++++.psd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1855" y="1478757"/>
            <a:ext cx="2451915" cy="3286349"/>
          </a:xfrm>
          <a:prstGeom prst="rect">
            <a:avLst/>
          </a:prstGeom>
        </p:spPr>
      </p:pic>
      <p:pic>
        <p:nvPicPr>
          <p:cNvPr id="5" name="Изображение 4" descr="++++.psd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1337" y="2463303"/>
            <a:ext cx="2313432" cy="3328416"/>
          </a:xfrm>
          <a:prstGeom prst="rect">
            <a:avLst/>
          </a:prstGeom>
        </p:spPr>
      </p:pic>
      <p:pic>
        <p:nvPicPr>
          <p:cNvPr id="6" name="Изображение 5" descr="++++.psd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630" y="1344819"/>
            <a:ext cx="2313432" cy="332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836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Изображение 8" descr="++++.psd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0948" y="1061563"/>
            <a:ext cx="2313432" cy="3349752"/>
          </a:xfrm>
          <a:prstGeom prst="rect">
            <a:avLst/>
          </a:prstGeom>
        </p:spPr>
      </p:pic>
      <p:pic>
        <p:nvPicPr>
          <p:cNvPr id="2" name="Изображение 1" descr="++++.psd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00783"/>
            <a:ext cx="2313432" cy="3160776"/>
          </a:xfrm>
          <a:prstGeom prst="rect">
            <a:avLst/>
          </a:prstGeom>
        </p:spPr>
      </p:pic>
      <p:pic>
        <p:nvPicPr>
          <p:cNvPr id="4" name="Изображение 3" descr="++++.psd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0069" y="2781694"/>
            <a:ext cx="2542250" cy="3804204"/>
          </a:xfrm>
          <a:prstGeom prst="rect">
            <a:avLst/>
          </a:prstGeom>
        </p:spPr>
      </p:pic>
      <p:pic>
        <p:nvPicPr>
          <p:cNvPr id="10" name="Изображение 9" descr="++++.psd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1706" y="1061562"/>
            <a:ext cx="2662496" cy="3742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117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2356</TotalTime>
  <Words>94</Words>
  <Application>Microsoft Macintosh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Валера</dc:creator>
  <cp:keywords/>
  <dc:description/>
  <cp:lastModifiedBy>Валера</cp:lastModifiedBy>
  <cp:revision>68</cp:revision>
  <dcterms:created xsi:type="dcterms:W3CDTF">2017-04-21T18:18:29Z</dcterms:created>
  <dcterms:modified xsi:type="dcterms:W3CDTF">2018-02-02T17:45:04Z</dcterms:modified>
  <cp:category/>
</cp:coreProperties>
</file>