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7" r:id="rId3"/>
    <p:sldId id="278" r:id="rId4"/>
    <p:sldId id="279" r:id="rId5"/>
    <p:sldId id="280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9F7"/>
    <a:srgbClr val="356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32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2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8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5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8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6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72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7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88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8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43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42" y="3081341"/>
            <a:ext cx="2612162" cy="3671350"/>
          </a:xfrm>
          <a:prstGeom prst="rect">
            <a:avLst/>
          </a:prstGeom>
        </p:spPr>
      </p:pic>
      <p:pic>
        <p:nvPicPr>
          <p:cNvPr id="6" name="Изображение 5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338" y="1553972"/>
            <a:ext cx="2695476" cy="1859217"/>
          </a:xfrm>
          <a:prstGeom prst="rect">
            <a:avLst/>
          </a:prstGeom>
        </p:spPr>
      </p:pic>
      <p:pic>
        <p:nvPicPr>
          <p:cNvPr id="8" name="Изображение 7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0854" y="3700272"/>
            <a:ext cx="3157183" cy="1794993"/>
          </a:xfrm>
          <a:prstGeom prst="rect">
            <a:avLst/>
          </a:prstGeom>
        </p:spPr>
      </p:pic>
      <p:pic>
        <p:nvPicPr>
          <p:cNvPr id="9" name="Изображение 8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055" y="1188390"/>
            <a:ext cx="2186765" cy="253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2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605" y="3593288"/>
            <a:ext cx="2793157" cy="3234182"/>
          </a:xfrm>
          <a:prstGeom prst="rect">
            <a:avLst/>
          </a:prstGeom>
        </p:spPr>
      </p:pic>
      <p:pic>
        <p:nvPicPr>
          <p:cNvPr id="4" name="Изображение 3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731" y="3145738"/>
            <a:ext cx="2963719" cy="2982626"/>
          </a:xfrm>
          <a:prstGeom prst="rect">
            <a:avLst/>
          </a:prstGeom>
        </p:spPr>
      </p:pic>
      <p:pic>
        <p:nvPicPr>
          <p:cNvPr id="6" name="Изображение 5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552" y="1304898"/>
            <a:ext cx="1412866" cy="3408413"/>
          </a:xfrm>
          <a:prstGeom prst="rect">
            <a:avLst/>
          </a:prstGeom>
        </p:spPr>
      </p:pic>
      <p:pic>
        <p:nvPicPr>
          <p:cNvPr id="8" name="Изображение 7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657" y="1011770"/>
            <a:ext cx="2625343" cy="370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4374815"/>
            <a:ext cx="3845199" cy="2339634"/>
          </a:xfrm>
          <a:prstGeom prst="rect">
            <a:avLst/>
          </a:prstGeom>
        </p:spPr>
      </p:pic>
      <p:pic>
        <p:nvPicPr>
          <p:cNvPr id="4" name="Изображение 3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644" y="1666114"/>
            <a:ext cx="2834601" cy="2577640"/>
          </a:xfrm>
          <a:prstGeom prst="rect">
            <a:avLst/>
          </a:prstGeom>
        </p:spPr>
      </p:pic>
      <p:pic>
        <p:nvPicPr>
          <p:cNvPr id="9" name="Изображение 8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361" y="1561218"/>
            <a:ext cx="3763361" cy="2468040"/>
          </a:xfrm>
          <a:prstGeom prst="rect">
            <a:avLst/>
          </a:prstGeom>
        </p:spPr>
      </p:pic>
      <p:pic>
        <p:nvPicPr>
          <p:cNvPr id="10" name="Изображение 9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5198" y="2906804"/>
            <a:ext cx="2105720" cy="282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46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529" y="2034556"/>
            <a:ext cx="2147790" cy="1792219"/>
          </a:xfrm>
          <a:prstGeom prst="rect">
            <a:avLst/>
          </a:prstGeom>
        </p:spPr>
      </p:pic>
      <p:pic>
        <p:nvPicPr>
          <p:cNvPr id="4" name="Изображение 3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9" y="4287527"/>
            <a:ext cx="3528462" cy="2451594"/>
          </a:xfrm>
          <a:prstGeom prst="rect">
            <a:avLst/>
          </a:prstGeom>
        </p:spPr>
      </p:pic>
      <p:pic>
        <p:nvPicPr>
          <p:cNvPr id="7" name="Изображение 6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2716" y="2034555"/>
            <a:ext cx="3367578" cy="2339811"/>
          </a:xfrm>
          <a:prstGeom prst="rect">
            <a:avLst/>
          </a:prstGeom>
        </p:spPr>
      </p:pic>
      <p:pic>
        <p:nvPicPr>
          <p:cNvPr id="10" name="Изображение 9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300" y="1663700"/>
            <a:ext cx="2048256" cy="351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599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Изображение 1" descr="++++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777" y="1269946"/>
            <a:ext cx="2659439" cy="1957347"/>
          </a:xfrm>
          <a:prstGeom prst="rect">
            <a:avLst/>
          </a:prstGeom>
        </p:spPr>
      </p:pic>
      <p:pic>
        <p:nvPicPr>
          <p:cNvPr id="6" name="Изображение 5" descr="++++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918" y="1050638"/>
            <a:ext cx="1296526" cy="5168872"/>
          </a:xfrm>
          <a:prstGeom prst="rect">
            <a:avLst/>
          </a:prstGeom>
        </p:spPr>
      </p:pic>
      <p:pic>
        <p:nvPicPr>
          <p:cNvPr id="7" name="Изображение 6" descr="++++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003" y="3541867"/>
            <a:ext cx="1714889" cy="2885049"/>
          </a:xfrm>
          <a:prstGeom prst="rect">
            <a:avLst/>
          </a:prstGeom>
        </p:spPr>
      </p:pic>
      <p:pic>
        <p:nvPicPr>
          <p:cNvPr id="5" name="Изображение 4" descr="++++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636" y="81557"/>
            <a:ext cx="2993199" cy="5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07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Изображение 6" descr="++++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673" y="990066"/>
            <a:ext cx="5918290" cy="5784062"/>
          </a:xfrm>
          <a:prstGeom prst="rect">
            <a:avLst/>
          </a:prstGeom>
        </p:spPr>
      </p:pic>
      <p:pic>
        <p:nvPicPr>
          <p:cNvPr id="2" name="Изображение 1" descr="++++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142" y="4773419"/>
            <a:ext cx="1736490" cy="1674473"/>
          </a:xfrm>
          <a:prstGeom prst="rect">
            <a:avLst/>
          </a:prstGeom>
        </p:spPr>
      </p:pic>
      <p:pic>
        <p:nvPicPr>
          <p:cNvPr id="5" name="Изображение 4" descr="++++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6088" y="1169780"/>
            <a:ext cx="2673952" cy="2937295"/>
          </a:xfrm>
          <a:prstGeom prst="rect">
            <a:avLst/>
          </a:prstGeom>
        </p:spPr>
      </p:pic>
      <p:pic>
        <p:nvPicPr>
          <p:cNvPr id="8" name="Изображение 7" descr="++++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66870">
            <a:off x="1818923" y="3308490"/>
            <a:ext cx="3214000" cy="3354417"/>
          </a:xfrm>
          <a:prstGeom prst="rect">
            <a:avLst/>
          </a:prstGeom>
        </p:spPr>
      </p:pic>
      <p:pic>
        <p:nvPicPr>
          <p:cNvPr id="9" name="Изображение 8" descr="++++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398" y="1678645"/>
            <a:ext cx="2638869" cy="2558259"/>
          </a:xfrm>
          <a:prstGeom prst="rect">
            <a:avLst/>
          </a:prstGeom>
        </p:spPr>
      </p:pic>
      <p:pic>
        <p:nvPicPr>
          <p:cNvPr id="10" name="Изображение 9" descr="++++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2" y="4773418"/>
            <a:ext cx="1486678" cy="20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9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2359</TotalTime>
  <Words>0</Words>
  <Application>Microsoft Macintosh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Валера</dc:creator>
  <cp:keywords/>
  <dc:description/>
  <cp:lastModifiedBy>Валера</cp:lastModifiedBy>
  <cp:revision>70</cp:revision>
  <dcterms:created xsi:type="dcterms:W3CDTF">2017-04-21T18:18:29Z</dcterms:created>
  <dcterms:modified xsi:type="dcterms:W3CDTF">2018-02-02T17:47:44Z</dcterms:modified>
  <cp:category/>
</cp:coreProperties>
</file>