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9F7"/>
    <a:srgbClr val="356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96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3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2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88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5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8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6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72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76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88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18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A307-4295-DB49-83E3-1D5562E3699C}" type="datetimeFigureOut">
              <a:rPr lang="ru-RU" smtClean="0"/>
              <a:t>02.02.18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B95B8-144E-FC4E-BE83-39A97A8D9C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43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785" y="1859472"/>
            <a:ext cx="4498998" cy="868709"/>
          </a:xfrm>
          <a:prstGeom prst="rect">
            <a:avLst/>
          </a:prstGeom>
        </p:spPr>
      </p:pic>
      <p:pic>
        <p:nvPicPr>
          <p:cNvPr id="2" name="Изображение 1" descr="++++.ps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785" y="3066056"/>
            <a:ext cx="4277970" cy="2901475"/>
          </a:xfrm>
          <a:prstGeom prst="rect">
            <a:avLst/>
          </a:prstGeom>
        </p:spPr>
      </p:pic>
      <p:pic>
        <p:nvPicPr>
          <p:cNvPr id="5" name="Изображение 4" descr="++++.psd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275" y="1638103"/>
            <a:ext cx="2211811" cy="3290410"/>
          </a:xfrm>
          <a:prstGeom prst="rect">
            <a:avLst/>
          </a:prstGeom>
        </p:spPr>
      </p:pic>
      <p:pic>
        <p:nvPicPr>
          <p:cNvPr id="9" name="Изображение 8" descr="++++.psd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70" y="1775361"/>
            <a:ext cx="2236402" cy="325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3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</TotalTime>
  <Words>0</Words>
  <Application>Microsoft Macintosh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Валера</dc:creator>
  <cp:keywords/>
  <dc:description/>
  <cp:lastModifiedBy>Валера</cp:lastModifiedBy>
  <cp:revision>71</cp:revision>
  <dcterms:created xsi:type="dcterms:W3CDTF">2017-04-21T18:18:29Z</dcterms:created>
  <dcterms:modified xsi:type="dcterms:W3CDTF">2018-02-02T17:49:51Z</dcterms:modified>
  <cp:category/>
</cp:coreProperties>
</file>