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4" r:id="rId8"/>
    <p:sldId id="260" r:id="rId9"/>
    <p:sldId id="265" r:id="rId10"/>
    <p:sldId id="261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1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86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07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54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429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549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65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93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498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33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52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80C71-7164-442C-9F6D-C990C60B67E2}" type="datetimeFigureOut">
              <a:rPr lang="ru-RU" smtClean="0"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9F500-4C3F-48DF-925C-A74EFCF0AA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4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611560" y="1340768"/>
            <a:ext cx="7920880" cy="2835607"/>
            <a:chOff x="611560" y="1340768"/>
            <a:chExt cx="7920880" cy="2835607"/>
          </a:xfrm>
        </p:grpSpPr>
        <p:sp>
          <p:nvSpPr>
            <p:cNvPr id="4" name="TextBox 3"/>
            <p:cNvSpPr txBox="1"/>
            <p:nvPr/>
          </p:nvSpPr>
          <p:spPr>
            <a:xfrm>
              <a:off x="683568" y="1340768"/>
              <a:ext cx="770485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/>
                <a:t>Муниципальное Бюджетное Дошкольное Образовательное Учреждение – Центр Развития Ребёнка – Детский сад № 17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1560" y="2852936"/>
              <a:ext cx="792088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 w="3175">
                    <a:solidFill>
                      <a:schemeClr val="tx1"/>
                    </a:solidFill>
                  </a:ln>
                  <a:solidFill>
                    <a:srgbClr val="9900CC"/>
                  </a:solidFill>
                  <a:latin typeface="Monotype Corsiva" panose="03010101010201010101" pitchFamily="66" charset="0"/>
                </a:rPr>
                <a:t>Экологическая сказка</a:t>
              </a:r>
            </a:p>
            <a:p>
              <a:pPr algn="ctr"/>
              <a:r>
                <a:rPr lang="ru-RU" sz="4000" b="1" dirty="0" smtClean="0">
                  <a:ln w="3175">
                    <a:solidFill>
                      <a:schemeClr val="tx1"/>
                    </a:solidFill>
                  </a:ln>
                  <a:solidFill>
                    <a:srgbClr val="9900CC"/>
                  </a:solidFill>
                  <a:latin typeface="Monotype Corsiva" panose="03010101010201010101" pitchFamily="66" charset="0"/>
                </a:rPr>
                <a:t>«Путешествие Крошки Ёжика в город»</a:t>
              </a:r>
              <a:endParaRPr lang="ru-RU" sz="4000" b="1" dirty="0">
                <a:ln w="3175">
                  <a:solidFill>
                    <a:schemeClr val="tx1"/>
                  </a:solidFill>
                </a:ln>
                <a:solidFill>
                  <a:srgbClr val="9900CC"/>
                </a:solidFill>
                <a:latin typeface="Monotype Corsiva" panose="03010101010201010101" pitchFamily="66" charset="0"/>
              </a:endParaRPr>
            </a:p>
          </p:txBody>
        </p:sp>
      </p:grpSp>
      <p:pic>
        <p:nvPicPr>
          <p:cNvPr id="7" name="Рисунок 6" descr="сказка_0011.jpg"/>
          <p:cNvPicPr>
            <a:picLocks noGrp="1" noChangeAspect="1"/>
          </p:cNvPicPr>
          <p:nvPr isPhoto="1"/>
        </p:nvPicPr>
        <p:blipFill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74" b="96689" l="5390" r="982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068959" y="4380313"/>
            <a:ext cx="2218183" cy="1899732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2500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556792"/>
            <a:ext cx="7056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	Они </a:t>
            </a:r>
            <a:r>
              <a:rPr lang="ru-RU" sz="3200" dirty="0"/>
              <a:t>высадили целый парк фруктовых деревьев, сделали на зиму заготовки вкусного и полезного варенья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028" name="Picture 4" descr="http://fotohomka.ru/images/Oct/30/39d2a99770cb5b0b38c26a0a3bfe78b0/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284984"/>
            <a:ext cx="2088232" cy="243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67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51520" y="1196752"/>
            <a:ext cx="8784976" cy="5040560"/>
            <a:chOff x="251520" y="1196752"/>
            <a:chExt cx="8784976" cy="5040560"/>
          </a:xfrm>
        </p:grpSpPr>
        <p:pic>
          <p:nvPicPr>
            <p:cNvPr id="3074" name="Picture 2" descr="http://vera-eskom.ru/wp-content/uploads/2015/11/0_7115f_1b0ddbf3_XL_yapfiles.ru_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636912"/>
              <a:ext cx="2797005" cy="3384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Группа 5"/>
            <p:cNvGrpSpPr/>
            <p:nvPr/>
          </p:nvGrpSpPr>
          <p:grpSpPr>
            <a:xfrm>
              <a:off x="395536" y="1196752"/>
              <a:ext cx="8640960" cy="5040560"/>
              <a:chOff x="395536" y="1196752"/>
              <a:chExt cx="8640960" cy="5040560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395536" y="1196752"/>
                <a:ext cx="8352928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/>
                  <a:t>	А </a:t>
                </a:r>
                <a:r>
                  <a:rPr lang="ru-RU" sz="2800" dirty="0"/>
                  <a:t>еще любимой традицией горожан стало оформление цветочных клумб, которые теперь являются главной  достопримечательностью города. </a:t>
                </a: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3078088" y="2697882"/>
                <a:ext cx="5958408" cy="35394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/>
                  <a:t>Друзья присылают Крошке Ёжику фотографии своего чистого и красивого города. Долгими зимними вечерами наш Крошка пересматривает снимки, перечитывает письма друзей и думает о том, как приятно приносить пользу родной природе.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44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зка_0011.jpg"/>
          <p:cNvPicPr>
            <a:picLocks noGrp="1" noChangeAspect="1"/>
          </p:cNvPicPr>
          <p:nvPr isPhoto="1"/>
        </p:nvPicPr>
        <p:blipFill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24745" y="-1161257"/>
            <a:ext cx="6857999" cy="9180511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940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zh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5373216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none" spc="50" dirty="0" smtClean="0">
                <a:ln w="1270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Спасибо за внимание</a:t>
            </a:r>
            <a:endParaRPr lang="ru-RU" sz="5400" b="1" cap="none" spc="50" dirty="0">
              <a:ln w="1270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82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196752"/>
            <a:ext cx="8208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	Однажды весной, когда природа уже окончательно проснулась, деревья в лесу покрылись зелёным нарядом, солнышко согрело Землю-матушку и птицы свили гнёзда, наш Крошка Ёжик получил тревожное письмо от своих друзей, которые проживали в городе, неподалеку от леса. В письме друзья сообщили, что они часто болеют и у них нет сил навестить Крошку в лесу. </a:t>
            </a:r>
          </a:p>
          <a:p>
            <a:r>
              <a:rPr lang="ru-RU" sz="2800" dirty="0"/>
              <a:t>	</a:t>
            </a:r>
            <a:r>
              <a:rPr lang="ru-RU" sz="2800" dirty="0" smtClean="0"/>
              <a:t>Наш Ёжик, не раздумывая, отправился к своим друзьям в город, чтобы разобраться, что же с ними происходит.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9752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зка_0002.jpg"/>
          <p:cNvPicPr>
            <a:picLocks noGrp="1" noChangeAspect="1"/>
          </p:cNvPicPr>
          <p:nvPr isPhoto="1"/>
        </p:nvPicPr>
        <p:blipFill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43260" y="-1136339"/>
            <a:ext cx="6870417" cy="9144000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073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476067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800"/>
            </a:lvl1pPr>
          </a:lstStyle>
          <a:p>
            <a:r>
              <a:rPr lang="ru-RU" dirty="0" smtClean="0"/>
              <a:t>	Дорога </a:t>
            </a:r>
            <a:r>
              <a:rPr lang="ru-RU" dirty="0"/>
              <a:t>была утомительной, но наш Крошка справился со всеми </a:t>
            </a:r>
            <a:r>
              <a:rPr lang="ru-RU" dirty="0" smtClean="0"/>
              <a:t>трудностями. В </a:t>
            </a:r>
            <a:r>
              <a:rPr lang="ru-RU" dirty="0"/>
              <a:t>его голове была лишь одна мысль – надо помочь своим друзьям!</a:t>
            </a:r>
          </a:p>
          <a:p>
            <a:r>
              <a:rPr lang="ru-RU" dirty="0" smtClean="0"/>
              <a:t>Попав </a:t>
            </a:r>
            <a:r>
              <a:rPr lang="ru-RU" dirty="0"/>
              <a:t>в город, Ёжик </a:t>
            </a:r>
            <a:r>
              <a:rPr lang="ru-RU" dirty="0" smtClean="0"/>
              <a:t>осмотрелся </a:t>
            </a:r>
            <a:r>
              <a:rPr lang="ru-RU" dirty="0"/>
              <a:t>по сторонам. </a:t>
            </a:r>
            <a:r>
              <a:rPr lang="ru-RU" dirty="0" smtClean="0"/>
              <a:t>Его </a:t>
            </a:r>
            <a:r>
              <a:rPr lang="ru-RU" dirty="0"/>
              <a:t>взору открылась печальная картина – в городе было много свалок мусора. Пруд, в котором когда-то цвели кувшинки и плавали утки, был грязным. Воздух был загазован автомобильными </a:t>
            </a:r>
            <a:r>
              <a:rPr lang="ru-RU" dirty="0" smtClean="0"/>
              <a:t>выхлопами. Оценив </a:t>
            </a:r>
            <a:r>
              <a:rPr lang="ru-RU" dirty="0"/>
              <a:t>всю ситуацию, Крошка понял, почему его друзья часто болеют.</a:t>
            </a:r>
          </a:p>
        </p:txBody>
      </p:sp>
    </p:spTree>
    <p:extLst>
      <p:ext uri="{BB962C8B-B14F-4D97-AF65-F5344CB8AC3E}">
        <p14:creationId xmlns:p14="http://schemas.microsoft.com/office/powerpoint/2010/main" val="315451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зка_0004.jpg"/>
          <p:cNvPicPr>
            <a:picLocks noGrp="1" noChangeAspect="1"/>
          </p:cNvPicPr>
          <p:nvPr isPhoto="1"/>
        </p:nvPicPr>
        <p:blipFill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43000" y="-1143001"/>
            <a:ext cx="6858000" cy="9144000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803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261204"/>
            <a:ext cx="83529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800"/>
            </a:lvl1pPr>
          </a:lstStyle>
          <a:p>
            <a:r>
              <a:rPr lang="ru-RU" dirty="0" smtClean="0"/>
              <a:t>	- Это </a:t>
            </a:r>
            <a:r>
              <a:rPr lang="ru-RU" dirty="0"/>
              <a:t>же экологическая катастрофа! Надо спасать город! – сказал Крошка Ёжик своим друзьям. – Если вы спасёте город, вы спасёте своё </a:t>
            </a:r>
            <a:r>
              <a:rPr lang="ru-RU" dirty="0" smtClean="0"/>
              <a:t>здоровье!</a:t>
            </a:r>
            <a:endParaRPr lang="ru-RU" dirty="0"/>
          </a:p>
          <a:p>
            <a:r>
              <a:rPr lang="ru-RU" dirty="0" smtClean="0"/>
              <a:t>На </a:t>
            </a:r>
            <a:r>
              <a:rPr lang="ru-RU" dirty="0"/>
              <a:t>помощь </a:t>
            </a:r>
            <a:r>
              <a:rPr lang="ru-RU" dirty="0" smtClean="0"/>
              <a:t>Ёжик </a:t>
            </a:r>
            <a:r>
              <a:rPr lang="ru-RU" dirty="0"/>
              <a:t>и его друзья позвали жителей леса. Все вместе они взялись за дело: очистили пруд, вывезли весь мусор из города, на месте мусорных свалок высадили  цветы, которые Ёжик вырастил с огромной любовью у себя в лесу, посадили деревья и кустарники.</a:t>
            </a:r>
          </a:p>
          <a:p>
            <a:r>
              <a:rPr lang="ru-RU" dirty="0" smtClean="0"/>
              <a:t>	В </a:t>
            </a:r>
            <a:r>
              <a:rPr lang="ru-RU" dirty="0"/>
              <a:t>тот же миг город наполнился свежим воздухом, пением птиц, ароматом цветов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зка_0006.jpg"/>
          <p:cNvPicPr>
            <a:picLocks noGrp="1" noChangeAspect="1"/>
          </p:cNvPicPr>
          <p:nvPr isPhoto="1"/>
        </p:nvPicPr>
        <p:blipFill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22268" y="-1163736"/>
            <a:ext cx="6862958" cy="9180513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6533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503943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800"/>
            </a:lvl1pPr>
          </a:lstStyle>
          <a:p>
            <a:r>
              <a:rPr lang="ru-RU" dirty="0" smtClean="0"/>
              <a:t>	Своим </a:t>
            </a:r>
            <a:r>
              <a:rPr lang="ru-RU" dirty="0"/>
              <a:t>городским друзьям Крошка сказал: «Берегите природу, заботьтесь о ней, и тогда она будет заботиться о вас! Здоровье планеты и ваше здоровье – в ваших руках! Не загрязняйте природу, пейте чистую воду, дышите свежим воздухом, и вы никогда не будете болеть!» Ёжик попрощался со своими друзьями и отправился в лес.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5" name="Рисунок 4" descr="сказка_0011.jpg"/>
          <p:cNvPicPr>
            <a:picLocks noGrp="1" noChangeAspect="1"/>
          </p:cNvPicPr>
          <p:nvPr isPhoto="1"/>
        </p:nvPicPr>
        <p:blipFill rotWithShape="1">
          <a:blip r:embed="rId2" cstate="screen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74" b="96689" l="5390" r="982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185450" y="4466386"/>
            <a:ext cx="2218183" cy="1899732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1452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340768"/>
            <a:ext cx="7920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За </a:t>
            </a:r>
            <a:r>
              <a:rPr lang="ru-RU" sz="2800" dirty="0"/>
              <a:t>лето и осень наш Ёжик получил много писем от своих друзей и их соседей, которые благодарили Крошку за то, что он научил их беречь природу и заботиться о ней. </a:t>
            </a:r>
            <a:endParaRPr lang="ru-RU" sz="2800" dirty="0" smtClean="0"/>
          </a:p>
        </p:txBody>
      </p:sp>
      <p:pic>
        <p:nvPicPr>
          <p:cNvPr id="5" name="Picture 2" descr="http://www.xrest.ru/schemes/00/03/35/c6/%D0%95%D0%B6%D0%B8%D0%BA%20%D1%81%20%D0%BF%D0%B8%D1%81%D1%8C%D0%BC%D0%BE%D0%BC-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56" b="95556" l="7099" r="925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140968"/>
            <a:ext cx="2438028" cy="270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328498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Городские жители перестали часто болеть и продолжили дело Крошки Ёжика по благоустройству своего города. </a:t>
            </a:r>
          </a:p>
        </p:txBody>
      </p:sp>
    </p:spTree>
    <p:extLst>
      <p:ext uri="{BB962C8B-B14F-4D97-AF65-F5344CB8AC3E}">
        <p14:creationId xmlns:p14="http://schemas.microsoft.com/office/powerpoint/2010/main" val="11510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75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Настёна</dc:creator>
  <cp:lastModifiedBy>Настёна</cp:lastModifiedBy>
  <cp:revision>17</cp:revision>
  <dcterms:created xsi:type="dcterms:W3CDTF">2016-04-05T18:27:20Z</dcterms:created>
  <dcterms:modified xsi:type="dcterms:W3CDTF">2018-02-02T10:59:40Z</dcterms:modified>
</cp:coreProperties>
</file>