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4" r:id="rId7"/>
    <p:sldId id="275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Задача. Логические части задачи.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 класс</a:t>
            </a:r>
          </a:p>
          <a:p>
            <a:r>
              <a:rPr lang="ru-RU" dirty="0" smtClean="0"/>
              <a:t>Математика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441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по учебнику.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Стр. 88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38461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52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60648"/>
            <a:ext cx="6898713" cy="5894115"/>
          </a:xfrm>
        </p:spPr>
      </p:pic>
    </p:spTree>
    <p:extLst>
      <p:ext uri="{BB962C8B-B14F-4D97-AF65-F5344CB8AC3E}">
        <p14:creationId xmlns:p14="http://schemas.microsoft.com/office/powerpoint/2010/main" val="105062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Тема урока : Задача. Логические части задачи.</a:t>
            </a:r>
          </a:p>
          <a:p>
            <a:r>
              <a:rPr lang="ru-RU" dirty="0" smtClean="0"/>
              <a:t>Цель: Познакомиться с задачей, ее частями. Научится находить части задачи, делать схему к задаче, решать ее.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315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 Ваня поймал 4 рыбки, а Саша 2.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2. Ваня поймал 4 рыбки, а Саша 2. Сколько    рыбок у Саши и Вани вместе?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3. Сколько рыбок у Саши и Вани вместе?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510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/>
              <a:t>   Задача</a:t>
            </a:r>
          </a:p>
          <a:p>
            <a:pPr marL="0" indent="0" algn="ctr">
              <a:buNone/>
            </a:pPr>
            <a:endParaRPr lang="ru-RU" sz="4800" dirty="0"/>
          </a:p>
          <a:p>
            <a:pPr marL="0" indent="0" algn="ctr">
              <a:buNone/>
            </a:pPr>
            <a:r>
              <a:rPr lang="ru-RU" sz="4800" dirty="0" smtClean="0"/>
              <a:t>Условие    Вопрос </a:t>
            </a:r>
            <a:endParaRPr lang="ru-RU" sz="48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3419872" y="2276872"/>
            <a:ext cx="864096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932040" y="2276872"/>
            <a:ext cx="864096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61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 Ваня поймал 4 рыбки, а Саша 2.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2. Ваня поймал 4 рыбки, а Саша 2. Сколько    рыбок у Саши и Вани вместе?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3. Сколько рыбок у Саши и Вани вместе?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114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 Ваня поймал 4 рыбки, а Саша 2.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2. Ваня поймал 4 рыбки, а Саша 2. Сколько    рыбок у Саши и Вани вместе?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3. Сколько рыбок у Саши и Вани вместе?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114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Ваня поймал 4 рыбки, а Саша 2. Сколько    рыбок у Саши и Вани вместе?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1. Сделаем рисунок к задаче.</a:t>
            </a:r>
          </a:p>
          <a:p>
            <a:pPr marL="0" indent="0">
              <a:buNone/>
            </a:pPr>
            <a:r>
              <a:rPr lang="ru-RU" dirty="0" smtClean="0"/>
              <a:t>2. Сделаем схему к задаче.</a:t>
            </a:r>
          </a:p>
          <a:p>
            <a:pPr marL="0" indent="0">
              <a:buNone/>
            </a:pPr>
            <a:r>
              <a:rPr lang="ru-RU" dirty="0" smtClean="0"/>
              <a:t>3. Составим выражение.</a:t>
            </a:r>
          </a:p>
          <a:p>
            <a:pPr marL="0" indent="0">
              <a:buNone/>
            </a:pPr>
            <a:r>
              <a:rPr lang="ru-RU" dirty="0" smtClean="0"/>
              <a:t>4. Найдем значение выражения.</a:t>
            </a:r>
          </a:p>
          <a:p>
            <a:pPr marL="0" indent="0">
              <a:buNone/>
            </a:pPr>
            <a:r>
              <a:rPr lang="ru-RU" dirty="0" smtClean="0"/>
              <a:t>5. Запишем ответ.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1309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СОСТОИТ: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7102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221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Задача. Логические части задачи.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Ваня поймал 4 рыбки, а Саша 2. Сколько    рыбок у Саши и Вани вместе? </vt:lpstr>
      <vt:lpstr>ЗАДАЧА СОСТОИТ:</vt:lpstr>
      <vt:lpstr>Работа по учебнику.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Задача. Логические части задачи. </dc:title>
  <dc:creator>пользователь</dc:creator>
  <cp:lastModifiedBy>меньщикова</cp:lastModifiedBy>
  <cp:revision>5</cp:revision>
  <dcterms:created xsi:type="dcterms:W3CDTF">2017-11-30T05:33:52Z</dcterms:created>
  <dcterms:modified xsi:type="dcterms:W3CDTF">2017-11-30T06:27:17Z</dcterms:modified>
</cp:coreProperties>
</file>