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9" r:id="rId3"/>
    <p:sldId id="274" r:id="rId4"/>
    <p:sldId id="258" r:id="rId5"/>
    <p:sldId id="268" r:id="rId6"/>
    <p:sldId id="260" r:id="rId7"/>
    <p:sldId id="259" r:id="rId8"/>
    <p:sldId id="261" r:id="rId9"/>
    <p:sldId id="271" r:id="rId10"/>
    <p:sldId id="262" r:id="rId11"/>
    <p:sldId id="265" r:id="rId12"/>
    <p:sldId id="266" r:id="rId13"/>
    <p:sldId id="267" r:id="rId14"/>
    <p:sldId id="275" r:id="rId15"/>
    <p:sldId id="276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0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FE4-46A9-45BB-AA7B-605638457C0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F0B1-FDA1-465E-97B7-8E6CB59DE4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195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FE4-46A9-45BB-AA7B-605638457C0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F0B1-FDA1-465E-97B7-8E6CB59DE4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943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FE4-46A9-45BB-AA7B-605638457C0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F0B1-FDA1-465E-97B7-8E6CB59DE4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734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FE4-46A9-45BB-AA7B-605638457C0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F0B1-FDA1-465E-97B7-8E6CB59DE4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880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FE4-46A9-45BB-AA7B-605638457C0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F0B1-FDA1-465E-97B7-8E6CB59DE4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04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FE4-46A9-45BB-AA7B-605638457C0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F0B1-FDA1-465E-97B7-8E6CB59DE4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349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FE4-46A9-45BB-AA7B-605638457C0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F0B1-FDA1-465E-97B7-8E6CB59DE4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906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FE4-46A9-45BB-AA7B-605638457C0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F0B1-FDA1-465E-97B7-8E6CB59DE4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875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FE4-46A9-45BB-AA7B-605638457C0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F0B1-FDA1-465E-97B7-8E6CB59DE4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96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FE4-46A9-45BB-AA7B-605638457C0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F0B1-FDA1-465E-97B7-8E6CB59DE4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03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2FE4-46A9-45BB-AA7B-605638457C0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FF0B1-FDA1-465E-97B7-8E6CB59DE4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5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C2FE4-46A9-45BB-AA7B-605638457C0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FF0B1-FDA1-465E-97B7-8E6CB59DE4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04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62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4851" y="7404"/>
            <a:ext cx="7714445" cy="625089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https://im0-tub-ru.yandex.net/i?id=d14833f50b831dd704c81fe8c131acd8-l&amp;n=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82" y="665632"/>
            <a:ext cx="3315982" cy="18679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ds04.infourok.ru/uploads/ex/0d60/0006eb2f-af6175cc/img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9" t="10555" r="1771" b="11111"/>
          <a:stretch/>
        </p:blipFill>
        <p:spPr bwMode="auto">
          <a:xfrm>
            <a:off x="4512622" y="546729"/>
            <a:ext cx="3256503" cy="20183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img-2006-12.photosight.ru/16/182043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32" y="3037798"/>
            <a:ext cx="3332781" cy="2840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avatars.mds.yandex.net/get-pdb/199965/e1a9d192-7b75-4899-bab7-9d79b76931c8/s800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" t="11070" r="19875" b="23827"/>
          <a:stretch/>
        </p:blipFill>
        <p:spPr bwMode="auto">
          <a:xfrm>
            <a:off x="4322618" y="3105706"/>
            <a:ext cx="3460522" cy="28100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Надпись 2"/>
          <p:cNvSpPr txBox="1">
            <a:spLocks noChangeArrowheads="1"/>
          </p:cNvSpPr>
          <p:nvPr/>
        </p:nvSpPr>
        <p:spPr bwMode="auto">
          <a:xfrm>
            <a:off x="4377878" y="5525829"/>
            <a:ext cx="1133475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ЛЕММИНГ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Надпись 2"/>
          <p:cNvSpPr txBox="1">
            <a:spLocks noChangeArrowheads="1"/>
          </p:cNvSpPr>
          <p:nvPr/>
        </p:nvSpPr>
        <p:spPr bwMode="auto">
          <a:xfrm>
            <a:off x="835458" y="5520329"/>
            <a:ext cx="1076325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ПОЛЁВКА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Надпись 2"/>
          <p:cNvSpPr txBox="1">
            <a:spLocks noChangeArrowheads="1"/>
          </p:cNvSpPr>
          <p:nvPr/>
        </p:nvSpPr>
        <p:spPr bwMode="auto">
          <a:xfrm>
            <a:off x="3107418" y="736884"/>
            <a:ext cx="866775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БЕЛКА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Надпись 2"/>
          <p:cNvSpPr txBox="1">
            <a:spLocks noChangeArrowheads="1"/>
          </p:cNvSpPr>
          <p:nvPr/>
        </p:nvSpPr>
        <p:spPr bwMode="auto">
          <a:xfrm>
            <a:off x="6569099" y="569475"/>
            <a:ext cx="1152525" cy="352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БУРУНДУК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306873" y="248841"/>
            <a:ext cx="3696237" cy="160593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Грызуны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23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4851" y="7403"/>
            <a:ext cx="7714445" cy="6619027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39448" y="351872"/>
            <a:ext cx="3876541" cy="160593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Парнокопытные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boombob.ru/resize.php?id=128894&amp;num=1&amp;width=515&amp;height=396.2927256792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" t="5555" r="4280" b="11961"/>
          <a:stretch/>
        </p:blipFill>
        <p:spPr bwMode="auto">
          <a:xfrm>
            <a:off x="568159" y="740946"/>
            <a:ext cx="3513077" cy="24060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3287238" y="2754457"/>
            <a:ext cx="752475" cy="371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ЗУБР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://itd1.mycdn.me/image?id=858113087056&amp;t=20&amp;plc=WEB&amp;tkn=*t2JYt9H3EPtwjGkjpbOsRgeF6JA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955" y="707205"/>
            <a:ext cx="3604329" cy="2451631"/>
          </a:xfrm>
          <a:prstGeom prst="rect">
            <a:avLst/>
          </a:prstGeom>
          <a:noFill/>
          <a:ln>
            <a:noFill/>
          </a:ln>
        </p:spPr>
      </p:pic>
      <p:sp>
        <p:nvSpPr>
          <p:cNvPr id="1027" name="Надпись 2"/>
          <p:cNvSpPr txBox="1">
            <a:spLocks noChangeArrowheads="1"/>
          </p:cNvSpPr>
          <p:nvPr/>
        </p:nvSpPr>
        <p:spPr bwMode="auto">
          <a:xfrm>
            <a:off x="6459806" y="2721181"/>
            <a:ext cx="1095375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КОРОВА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://pigportal.ru/wp-content/uploads/2016/03/Tamworth-Pigs-1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725" y="3574473"/>
            <a:ext cx="3246356" cy="2525151"/>
          </a:xfrm>
          <a:prstGeom prst="rect">
            <a:avLst/>
          </a:prstGeom>
          <a:noFill/>
          <a:ln>
            <a:noFill/>
          </a:ln>
        </p:spPr>
      </p:pic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5246420" y="5727865"/>
            <a:ext cx="1171575" cy="333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СВИНЬЯ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http://animalsfoto.com/photo/b9/b9765fac036dda58f52b1a380d2c38b5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6" t="11026" r="13141" b="1282"/>
          <a:stretch/>
        </p:blipFill>
        <p:spPr bwMode="auto">
          <a:xfrm>
            <a:off x="537667" y="3574473"/>
            <a:ext cx="3416817" cy="24786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2530682" y="5661314"/>
            <a:ext cx="1266825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ВЕРБЛЮД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13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4846" y="0"/>
            <a:ext cx="7714445" cy="6595277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944592" y="308219"/>
            <a:ext cx="4104904" cy="160593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Насекомоядные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freewallpapersworld.com/ui/images/8/WDF_196840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33" y="391334"/>
            <a:ext cx="3593028" cy="2391120"/>
          </a:xfrm>
          <a:prstGeom prst="rect">
            <a:avLst/>
          </a:prstGeom>
          <a:noFill/>
          <a:ln>
            <a:noFill/>
          </a:ln>
        </p:spPr>
      </p:pic>
      <p:sp>
        <p:nvSpPr>
          <p:cNvPr id="2050" name="Прямоугольник 7"/>
          <p:cNvSpPr>
            <a:spLocks noChangeArrowheads="1"/>
          </p:cNvSpPr>
          <p:nvPr/>
        </p:nvSpPr>
        <p:spPr bwMode="auto">
          <a:xfrm>
            <a:off x="588571" y="2324595"/>
            <a:ext cx="752475" cy="3810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ЁЖ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s://im0-tub-ru.yandex.net/i?id=bb78ca8dbf760f4fd293dca6a7155912-l&amp;n=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396" y="408172"/>
            <a:ext cx="3437450" cy="2370655"/>
          </a:xfrm>
          <a:prstGeom prst="rect">
            <a:avLst/>
          </a:prstGeom>
          <a:noFill/>
          <a:ln>
            <a:noFill/>
          </a:ln>
        </p:spPr>
      </p:pic>
      <p:sp>
        <p:nvSpPr>
          <p:cNvPr id="2051" name="Прямоугольник 8"/>
          <p:cNvSpPr>
            <a:spLocks noChangeArrowheads="1"/>
          </p:cNvSpPr>
          <p:nvPr/>
        </p:nvSpPr>
        <p:spPr bwMode="auto">
          <a:xfrm>
            <a:off x="4155127" y="2410320"/>
            <a:ext cx="2066925" cy="3619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ЗЕМЛЕРОЙКА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://m4.i.pbase.com/o4/36/682736/1/91320384.4AJHOpJH.mol1copy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59" y="2948842"/>
            <a:ext cx="3650425" cy="2432095"/>
          </a:xfrm>
          <a:prstGeom prst="rect">
            <a:avLst/>
          </a:prstGeom>
          <a:noFill/>
          <a:ln>
            <a:noFill/>
          </a:ln>
        </p:spPr>
      </p:pic>
      <p:sp>
        <p:nvSpPr>
          <p:cNvPr id="2052" name="Прямоугольник 9"/>
          <p:cNvSpPr>
            <a:spLocks noChangeArrowheads="1"/>
          </p:cNvSpPr>
          <p:nvPr/>
        </p:nvSpPr>
        <p:spPr bwMode="auto">
          <a:xfrm>
            <a:off x="2856882" y="5037859"/>
            <a:ext cx="1047750" cy="33337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КРОТ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http://animalsfoto.com/photo/18/184698971854eef04711663a6341842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555" y="2927639"/>
            <a:ext cx="3459528" cy="2375436"/>
          </a:xfrm>
          <a:prstGeom prst="rect">
            <a:avLst/>
          </a:prstGeom>
          <a:noFill/>
          <a:ln>
            <a:noFill/>
          </a:ln>
        </p:spPr>
      </p:pic>
      <p:sp>
        <p:nvSpPr>
          <p:cNvPr id="2053" name="Прямоугольник 10"/>
          <p:cNvSpPr>
            <a:spLocks noChangeArrowheads="1"/>
          </p:cNvSpPr>
          <p:nvPr/>
        </p:nvSpPr>
        <p:spPr bwMode="auto">
          <a:xfrm>
            <a:off x="5764976" y="4907231"/>
            <a:ext cx="1762125" cy="3524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ВЫХУХОЛЬ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55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4851" y="7403"/>
            <a:ext cx="7714445" cy="6619027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10847" y="248841"/>
            <a:ext cx="3892263" cy="160593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Хищники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komotoz.ru/photo/images/photo_volkov/photo_volkov_0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30" y="370175"/>
            <a:ext cx="3369872" cy="2527404"/>
          </a:xfrm>
          <a:prstGeom prst="rect">
            <a:avLst/>
          </a:prstGeom>
          <a:noFill/>
          <a:ln>
            <a:noFill/>
          </a:ln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121478" y="2497530"/>
            <a:ext cx="81915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ВОЛК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://hntr.ru/wp-content/uploads/2015/04/b2841_Fox_0708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1" r="29763" b="8476"/>
          <a:stretch/>
        </p:blipFill>
        <p:spPr bwMode="auto">
          <a:xfrm>
            <a:off x="4179001" y="341438"/>
            <a:ext cx="3351052" cy="25680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264354" y="2454728"/>
            <a:ext cx="8382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ЛИСА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://komotoz.ru/photo/images/photo_geparda/photo_geparda_1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23" y="3037987"/>
            <a:ext cx="3442448" cy="2151529"/>
          </a:xfrm>
          <a:prstGeom prst="rect">
            <a:avLst/>
          </a:prstGeom>
          <a:noFill/>
          <a:ln>
            <a:noFill/>
          </a:ln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78007" y="3085729"/>
            <a:ext cx="1066800" cy="390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ГЕПАРД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https://img.fonwall.ru/o/68/tigr-hischnik-morda-lapyi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468" y="3049862"/>
            <a:ext cx="3424238" cy="2140149"/>
          </a:xfrm>
          <a:prstGeom prst="rect">
            <a:avLst/>
          </a:prstGeom>
          <a:noFill/>
          <a:ln>
            <a:noFill/>
          </a:ln>
        </p:spPr>
      </p:pic>
      <p:sp>
        <p:nvSpPr>
          <p:cNvPr id="3077" name="Надпись 2"/>
          <p:cNvSpPr txBox="1">
            <a:spLocks noChangeArrowheads="1"/>
          </p:cNvSpPr>
          <p:nvPr/>
        </p:nvSpPr>
        <p:spPr bwMode="auto">
          <a:xfrm>
            <a:off x="6746793" y="3083131"/>
            <a:ext cx="762000" cy="342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ТИГР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80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56823" y="0"/>
            <a:ext cx="10972800" cy="2425521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млекопитающих: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39846" y="2748220"/>
            <a:ext cx="11535177" cy="3754192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выкармливают своих детёнышей молоком; </a:t>
            </a:r>
          </a:p>
          <a:p>
            <a:pPr algn="just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тело большинства покрыто шерстью;</a:t>
            </a:r>
          </a:p>
          <a:p>
            <a:pPr algn="just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хорошо развит головной мозг.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62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56823" y="0"/>
            <a:ext cx="10972800" cy="2425521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МЛЕКОПИТАЮЩИЕ</a:t>
            </a:r>
          </a:p>
          <a:p>
            <a:pPr algn="ctr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(звери)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54459" y="2831549"/>
            <a:ext cx="3026535" cy="127500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хищники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953539" y="2831549"/>
            <a:ext cx="4896119" cy="127500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насекомоядные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205372" y="4665267"/>
            <a:ext cx="3026535" cy="127500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грызуны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00393" y="4721813"/>
            <a:ext cx="4960513" cy="127500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парнокопытные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92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82138" y="167821"/>
            <a:ext cx="11314843" cy="642795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707825" y="589688"/>
            <a:ext cx="3892263" cy="160593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2138" y="2361063"/>
            <a:ext cx="1124159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1.Учебник, стр. 121-126, пересказ.</a:t>
            </a:r>
          </a:p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2.Подготовить сообщение об одной из групп млекопитающих.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13899" y="144574"/>
            <a:ext cx="11395880" cy="6496334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7922" y="1009934"/>
            <a:ext cx="941695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урока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Млекопитающие (звери)» 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57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56823" y="0"/>
            <a:ext cx="10972800" cy="2425521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млекопитающих: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39846" y="2748220"/>
            <a:ext cx="11535177" cy="3754192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выкармливают своих детёнышей молоком; </a:t>
            </a:r>
          </a:p>
          <a:p>
            <a:pPr algn="just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тело большинства покрыто шерстью;</a:t>
            </a:r>
          </a:p>
          <a:p>
            <a:pPr algn="just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хорошо развит головной мозг.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84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13899" y="191069"/>
            <a:ext cx="11395880" cy="6496334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Юля\Desktop\96417576d4e8338b962.215188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8782" y="245660"/>
            <a:ext cx="4963894" cy="6318913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723331" y="467206"/>
            <a:ext cx="4653887" cy="204398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млекопитающих</a:t>
            </a:r>
          </a:p>
        </p:txBody>
      </p:sp>
    </p:spTree>
    <p:extLst>
      <p:ext uri="{BB962C8B-B14F-4D97-AF65-F5344CB8AC3E}">
        <p14:creationId xmlns:p14="http://schemas.microsoft.com/office/powerpoint/2010/main" val="27775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56823" y="0"/>
            <a:ext cx="10972800" cy="2425521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МЛЕКОПИТАЮЩИЕ</a:t>
            </a:r>
          </a:p>
          <a:p>
            <a:pPr algn="ctr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(звери)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54459" y="2831549"/>
            <a:ext cx="3026535" cy="127500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хищники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953539" y="2831549"/>
            <a:ext cx="4896119" cy="127500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насекомоядные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205372" y="4665267"/>
            <a:ext cx="3026535" cy="127500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грызуны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00393" y="4721813"/>
            <a:ext cx="4960513" cy="127500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парнокопытные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38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55794" y="405684"/>
            <a:ext cx="11114468" cy="645231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2253" y="637674"/>
            <a:ext cx="7963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работы в группе: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9116" y="1583140"/>
            <a:ext cx="102221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Умей выслушать собеседника, не перебивай.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согласен – объясни почему.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Доказывай своё мнение спокойно, вежливо.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Говори только по делу.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Работайте дружно, помогайте друг другу.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4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61542" y="99758"/>
            <a:ext cx="11114468" cy="66885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над проектом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Откройте конверт № 1 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и»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изучите информацию, выберите нужную, наклейте на проектный лист.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Откройте конверт № 2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«Представители»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изучите информацию, выберите нужную, наклейте на проектный лист.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Откройте конверт № 3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«Дополнительная информация»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изучите информацию, наклейте на проектный лист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оценочный лист.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Оцените работу всех участников вашей группы.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Подготовьтесь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презентации вашего мини-проекта (к выступлению)</a:t>
            </a:r>
          </a:p>
        </p:txBody>
      </p:sp>
    </p:spTree>
    <p:extLst>
      <p:ext uri="{BB962C8B-B14F-4D97-AF65-F5344CB8AC3E}">
        <p14:creationId xmlns:p14="http://schemas.microsoft.com/office/powerpoint/2010/main" val="377633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170</Words>
  <Application>Microsoft Office PowerPoint</Application>
  <PresentationFormat>Широкоэкранный</PresentationFormat>
  <Paragraphs>68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Дерябина Ксения Александровна</dc:creator>
  <cp:lastModifiedBy>Zavuvr</cp:lastModifiedBy>
  <cp:revision>31</cp:revision>
  <dcterms:created xsi:type="dcterms:W3CDTF">2018-01-16T13:45:09Z</dcterms:created>
  <dcterms:modified xsi:type="dcterms:W3CDTF">2018-01-18T04:09:24Z</dcterms:modified>
</cp:coreProperties>
</file>