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AB1C5-67FA-49F3-AD64-22C56A47C37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C7113-AE8B-4803-812E-A1BE9158C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000240"/>
            <a:ext cx="842968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ВРАГ ПРИРОДЫ – МУСОР!</a:t>
            </a:r>
            <a:endParaRPr lang="ru-RU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5aa2d45_z.jpg"/>
          <p:cNvPicPr>
            <a:picLocks noChangeAspect="1"/>
          </p:cNvPicPr>
          <p:nvPr/>
        </p:nvPicPr>
        <p:blipFill>
          <a:blip r:embed="rId2" cstate="email"/>
          <a:srcRect l="5558" r="550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934670"/>
            <a:ext cx="8429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Калининград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384" y="47574"/>
            <a:ext cx="9034340" cy="6024632"/>
          </a:xfrm>
          <a:prstGeom prst="rect">
            <a:avLst/>
          </a:prstGeom>
        </p:spPr>
      </p:pic>
      <p:pic>
        <p:nvPicPr>
          <p:cNvPr id="6" name="Рисунок 5" descr="1031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549" y="60291"/>
            <a:ext cx="9051271" cy="6011915"/>
          </a:xfrm>
          <a:prstGeom prst="rect">
            <a:avLst/>
          </a:prstGeom>
        </p:spPr>
      </p:pic>
      <p:pic>
        <p:nvPicPr>
          <p:cNvPr id="7" name="Рисунок 6" descr="image1.jpg"/>
          <p:cNvPicPr>
            <a:picLocks noChangeAspect="1"/>
          </p:cNvPicPr>
          <p:nvPr/>
        </p:nvPicPr>
        <p:blipFill>
          <a:blip r:embed="rId4" cstate="email"/>
          <a:srcRect b="11056"/>
          <a:stretch>
            <a:fillRect/>
          </a:stretch>
        </p:blipFill>
        <p:spPr>
          <a:xfrm>
            <a:off x="62465" y="53995"/>
            <a:ext cx="9021714" cy="6018211"/>
          </a:xfrm>
          <a:prstGeom prst="rect">
            <a:avLst/>
          </a:prstGeom>
        </p:spPr>
      </p:pic>
      <p:pic>
        <p:nvPicPr>
          <p:cNvPr id="8" name="Рисунок 7" descr="kalin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10" y="45182"/>
            <a:ext cx="9040536" cy="6027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4e6e24147f86c67358cbc79db54151e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428" y="65162"/>
            <a:ext cx="8990709" cy="5993806"/>
          </a:xfrm>
          <a:prstGeom prst="rect">
            <a:avLst/>
          </a:prstGeom>
        </p:spPr>
      </p:pic>
      <p:pic>
        <p:nvPicPr>
          <p:cNvPr id="10" name="Рисунок 9" descr="5f06cd08ab22aad7e52ca894cccc25e8.JPG"/>
          <p:cNvPicPr>
            <a:picLocks noChangeAspect="1"/>
          </p:cNvPicPr>
          <p:nvPr/>
        </p:nvPicPr>
        <p:blipFill>
          <a:blip r:embed="rId3" cstate="email"/>
          <a:srcRect t="5276"/>
          <a:stretch>
            <a:fillRect/>
          </a:stretch>
        </p:blipFill>
        <p:spPr>
          <a:xfrm>
            <a:off x="71832" y="81048"/>
            <a:ext cx="8958669" cy="6364534"/>
          </a:xfrm>
          <a:prstGeom prst="rect">
            <a:avLst/>
          </a:prstGeom>
        </p:spPr>
      </p:pic>
      <p:pic>
        <p:nvPicPr>
          <p:cNvPr id="11" name="Рисунок 10" descr="176973a03af7b2e31e20b110b55155c7.jpg"/>
          <p:cNvPicPr>
            <a:picLocks noChangeAspect="1"/>
          </p:cNvPicPr>
          <p:nvPr/>
        </p:nvPicPr>
        <p:blipFill>
          <a:blip r:embed="rId4" cstate="email"/>
          <a:srcRect b="5420"/>
          <a:stretch>
            <a:fillRect/>
          </a:stretch>
        </p:blipFill>
        <p:spPr>
          <a:xfrm>
            <a:off x="74239" y="68095"/>
            <a:ext cx="8967749" cy="6361301"/>
          </a:xfrm>
          <a:prstGeom prst="rect">
            <a:avLst/>
          </a:prstGeom>
        </p:spPr>
      </p:pic>
      <p:pic>
        <p:nvPicPr>
          <p:cNvPr id="12" name="Рисунок 11" descr="IMG_7706.jpg"/>
          <p:cNvPicPr>
            <a:picLocks noChangeAspect="1"/>
          </p:cNvPicPr>
          <p:nvPr/>
        </p:nvPicPr>
        <p:blipFill>
          <a:blip r:embed="rId5" cstate="email"/>
          <a:srcRect r="5828" b="-88"/>
          <a:stretch>
            <a:fillRect/>
          </a:stretch>
        </p:blipFill>
        <p:spPr>
          <a:xfrm>
            <a:off x="79319" y="78780"/>
            <a:ext cx="8970677" cy="6356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9801718_w640_h640_z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42852"/>
            <a:ext cx="8786874" cy="6590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et-tara-v-khabarovsk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3" y="214290"/>
            <a:ext cx="8895809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сорные-свалк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1" y="142852"/>
            <a:ext cx="8757501" cy="6572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1024896_musor.jpg"/>
          <p:cNvPicPr>
            <a:picLocks noChangeAspect="1"/>
          </p:cNvPicPr>
          <p:nvPr/>
        </p:nvPicPr>
        <p:blipFill>
          <a:blip r:embed="rId2" cstate="email"/>
          <a:srcRect l="5641" r="17264"/>
          <a:stretch>
            <a:fillRect/>
          </a:stretch>
        </p:blipFill>
        <p:spPr>
          <a:xfrm>
            <a:off x="142844" y="214290"/>
            <a:ext cx="8786874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кулатур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42852"/>
            <a:ext cx="8858312" cy="6643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mushka-plastikovoy-butylki-0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42851"/>
            <a:ext cx="8786874" cy="6590155"/>
          </a:xfrm>
          <a:prstGeom prst="rect">
            <a:avLst/>
          </a:prstGeom>
        </p:spPr>
      </p:pic>
      <p:pic>
        <p:nvPicPr>
          <p:cNvPr id="5" name="Рисунок 4" descr="4f1b83bb2f8db38ccd151a82ff068acd--school-children-children-toy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42852"/>
            <a:ext cx="8786874" cy="6580887"/>
          </a:xfrm>
          <a:prstGeom prst="rect">
            <a:avLst/>
          </a:prstGeom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4" cstate="email"/>
          <a:srcRect t="1983" b="6802"/>
          <a:stretch>
            <a:fillRect/>
          </a:stretch>
        </p:blipFill>
        <p:spPr>
          <a:xfrm>
            <a:off x="142844" y="142852"/>
            <a:ext cx="8786874" cy="657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6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Пользователь</cp:lastModifiedBy>
  <cp:revision>14</cp:revision>
  <dcterms:created xsi:type="dcterms:W3CDTF">2018-01-21T15:15:16Z</dcterms:created>
  <dcterms:modified xsi:type="dcterms:W3CDTF">2018-02-01T20:23:06Z</dcterms:modified>
</cp:coreProperties>
</file>