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</p:sldMasterIdLst>
  <p:notesMasterIdLst>
    <p:notesMasterId r:id="rId20"/>
  </p:notesMasterIdLst>
  <p:sldIdLst>
    <p:sldId id="275" r:id="rId3"/>
    <p:sldId id="276" r:id="rId4"/>
    <p:sldId id="277" r:id="rId5"/>
    <p:sldId id="282" r:id="rId6"/>
    <p:sldId id="278" r:id="rId7"/>
    <p:sldId id="279" r:id="rId8"/>
    <p:sldId id="280" r:id="rId9"/>
    <p:sldId id="281" r:id="rId10"/>
    <p:sldId id="286" r:id="rId11"/>
    <p:sldId id="283" r:id="rId12"/>
    <p:sldId id="284" r:id="rId13"/>
    <p:sldId id="285" r:id="rId14"/>
    <p:sldId id="287" r:id="rId15"/>
    <p:sldId id="288" r:id="rId16"/>
    <p:sldId id="289" r:id="rId17"/>
    <p:sldId id="290" r:id="rId18"/>
    <p:sldId id="29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howGuides="1">
      <p:cViewPr varScale="1">
        <p:scale>
          <a:sx n="86" d="100"/>
          <a:sy n="86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918C667-5D44-4826-ADB6-1E74BCAEDF9B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16EF46A-B251-4872-8F07-45311F85C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rtlCol="0">
            <a:normAutofit/>
          </a:bodyPr>
          <a:lstStyle>
            <a:lvl1pPr algn="l" rtl="0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9"/>
            <a:ext cx="4300538" cy="2219691"/>
          </a:xfrm>
        </p:spPr>
        <p:txBody>
          <a:bodyPr rtlCol="0">
            <a:normAutofit/>
          </a:bodyPr>
          <a:lstStyle>
            <a:lvl1pPr algn="l" rtl="0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5" y="4511789"/>
            <a:ext cx="4300538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5235800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40BF0-AB05-4BBE-8B88-6396AB3593EC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6AFF-696B-4412-93B3-6A55C35A0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B700-8D32-4116-8062-7D34F38B52DB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60D97-A4E2-4AB2-846E-A2E923143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9999C9-C320-4708-B71B-396FE00A29B8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D70A53-5033-4A5B-83DE-63A3A147D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0E4BC3-C763-48AA-8280-ACE59646066A}" type="datetime1">
              <a:rPr lang="ru-RU"/>
              <a:pPr>
                <a:defRPr/>
              </a:pPr>
              <a:t>02.02.2018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5B94A0-826F-439F-8A85-524FC8F86D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DCDF3F-3D72-4F56-93A1-9DDD55AB6452}" type="datetime1">
              <a:rPr lang="ru-RU"/>
              <a:pPr>
                <a:defRPr/>
              </a:pPr>
              <a:t>02.02.2018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8477B8-A74F-42DB-8001-93867FD54F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C11A32-C44A-4E32-8FFB-D057369B4F61}" type="datetime1">
              <a:rPr lang="ru-RU"/>
              <a:pPr>
                <a:defRPr/>
              </a:pPr>
              <a:t>02.02.2018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0A4EA3-E986-4A89-A52E-222A46A1E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9142E7-8F5A-4D5C-98FA-C4591A6CDDAD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44A12C-55ED-410C-B64E-D4FCF29B0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C0002A-E6EF-4378-B5A3-22E20EA855B1}" type="datetime1">
              <a:rPr lang="ru-RU"/>
              <a:pPr>
                <a:defRPr/>
              </a:pPr>
              <a:t>02.02.2018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967E37-D239-4923-B027-5899AD1E2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C10D7-8BEE-4850-A78F-34F0BC23302A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D9AB7-D857-4BD3-94B4-C4B0C4E4F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E8EE-45C1-4DC4-81DD-07E6F65E2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B7B13-3AC5-4DCD-97AA-C3C0C8461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0B702C-2A06-46AF-B219-0C6B46B10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BF3AFA-91B8-4A94-9762-FB1DE3448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6875C7-E172-4306-BE1E-46A02EAD1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2E8E80-154A-4F29-9473-C40BC282E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FF10B3-CA7B-452A-9F02-E884288A2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B2909-15A6-487D-B1D4-00B93DF81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94EB86E-C14E-4EFB-80EF-25B1AC89F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2" r:id="rId7"/>
    <p:sldLayoutId id="2147483713" r:id="rId8"/>
    <p:sldLayoutId id="2147483702" r:id="rId9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58A6E5E-97C7-4D0D-BD79-333A334A763E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676DE7-ED98-4AE5-A300-54A4707C1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04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DNS\Desktop\2018-01-31 10-32-02\Слайд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Users\DNS\Desktop\2018-01-31 10-32-02\Слайд1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2" y="0"/>
            <a:ext cx="9084468" cy="68133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C:\Users\DNS\Desktop\2018-01-31 10-32-02\Слайд1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02713"/>
            <a:ext cx="9414283" cy="70607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Users\DNS\Desktop\2018-01-31 10-32-02\Слайд1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C:\Users\DNS\Desktop\2018-01-31 10-32-02\Слайд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9522" y="0"/>
            <a:ext cx="9223522" cy="69176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C:\Users\DNS\Desktop\2018-01-31 10-32-02\Слайд1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21" y="10066"/>
            <a:ext cx="9130579" cy="68479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C:\Users\DNS\Desktop\2018-01-31 10-32-02\Слайд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C:\Users\DNS\Desktop\2018-01-31 10-32-02\Слайд1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05056" cy="71287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C:\Users\DNS\Desktop\2018-01-31 10-32-02\Слайд1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57522" cy="68504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DNS\Desktop\2018-01-31 10-32-02\Слайд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DNS\Desktop\2018-01-31 10-32-02\Слайд3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Users\DNS\Desktop\2018-01-31 10-32-02\Слайд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Users\DNS\Desktop\2018-01-31 10-32-02\Слайд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Users\DNS\Desktop\2018-01-31 10-32-02\Слайд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C:\Users\DNS\Desktop\2018-01-31 10-32-02\Слайд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Users\DNS\Desktop\2018-01-31 10-32-02\Слайд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Users\DNS\Desktop\2018-01-31 10-32-02\Слайд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Космо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Космос моя</Template>
  <TotalTime>138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Космос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Большеясырская СОШ</dc:creator>
  <cp:lastModifiedBy>viktoriya</cp:lastModifiedBy>
  <cp:revision>17</cp:revision>
  <dcterms:created xsi:type="dcterms:W3CDTF">2011-04-09T04:47:44Z</dcterms:created>
  <dcterms:modified xsi:type="dcterms:W3CDTF">2018-02-02T12:32:09Z</dcterms:modified>
</cp:coreProperties>
</file>