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8" r:id="rId2"/>
    <p:sldId id="276" r:id="rId3"/>
    <p:sldId id="277" r:id="rId4"/>
    <p:sldId id="279" r:id="rId5"/>
    <p:sldId id="281" r:id="rId6"/>
    <p:sldId id="280" r:id="rId7"/>
    <p:sldId id="284" r:id="rId8"/>
    <p:sldId id="283" r:id="rId9"/>
    <p:sldId id="285" r:id="rId10"/>
    <p:sldId id="286" r:id="rId11"/>
    <p:sldId id="288" r:id="rId12"/>
    <p:sldId id="282" r:id="rId13"/>
    <p:sldId id="289" r:id="rId14"/>
    <p:sldId id="290" r:id="rId15"/>
    <p:sldId id="287" r:id="rId16"/>
    <p:sldId id="292" r:id="rId17"/>
    <p:sldId id="291" r:id="rId18"/>
    <p:sldId id="293" r:id="rId19"/>
    <p:sldId id="294" r:id="rId20"/>
    <p:sldId id="29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40" d="100"/>
          <a:sy n="40" d="100"/>
        </p:scale>
        <p:origin x="-582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16E50D-3209-4B07-8233-1F24F261E480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C49C08-2EB5-4574-AAAF-195D6936B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95EF0-C408-4973-8C96-6342A86E55A5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3571-4112-4283-B686-B1F2AACB9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09A66-1F9B-4F2E-BB52-F99C03758219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CA8E8-1472-4012-B6DB-23A1B5077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5448D-A309-4E50-B7C9-6AB8E544BD37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20C1D-A6DC-4B60-A478-65A2DCAA1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04F378-1A4F-495F-995E-A773F7D1BAC4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995AB1-7870-42EF-8360-3C2297F79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A544D-0D5F-46FA-9163-994675A972D1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0C198-F854-4E0A-84F0-2007356F6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8AE43F-5E83-4060-8E9C-76F1D5E40001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4469BB-E453-4B4A-A669-91EEED76A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2F172-DA30-40AE-9371-F4E72DAD354E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EEC44-7848-4C24-B86C-9B0B5685A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741C9A-E4C4-4A88-B32F-759A72DF9CA3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C9505D-DEEB-436C-9189-F60CE2FBD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E624A1-1456-4E9E-898D-76E2D4BBDA77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1D5F7D-4A98-4F26-951B-162512F8B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15205B-7FC2-4E9B-97EA-9F22D6E67674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168F1E-7ED9-49CD-85AC-E92276502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9392A5-434F-4300-B086-D1EAC583A7D9}" type="datetimeFigureOut">
              <a:rPr lang="ru-RU"/>
              <a:pPr>
                <a:defRPr/>
              </a:pPr>
              <a:t>01.02.2018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90C24182-AEC9-4E9B-BCE8-5780702CA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27" r:id="rId2"/>
    <p:sldLayoutId id="2147483839" r:id="rId3"/>
    <p:sldLayoutId id="2147483828" r:id="rId4"/>
    <p:sldLayoutId id="2147483840" r:id="rId5"/>
    <p:sldLayoutId id="2147483829" r:id="rId6"/>
    <p:sldLayoutId id="2147483841" r:id="rId7"/>
    <p:sldLayoutId id="2147483842" r:id="rId8"/>
    <p:sldLayoutId id="2147483843" r:id="rId9"/>
    <p:sldLayoutId id="2147483830" r:id="rId10"/>
    <p:sldLayoutId id="21474838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iktoriya\Desktop\2018-02-01 01-15-53\Слайд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75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viktoriya\Desktop\2018-02-01 01-15-53\Слайд1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viktoriya\Desktop\2018-02-01 01-15-53\Слайд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viktoriya\Desktop\2018-02-01 01-15-53\Слайд1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6088" y="2322513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viktoriya\Desktop\2018-02-01 01-15-53\Слайд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viktoriya\Desktop\2018-02-01 01-15-53\Слайд1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viktoriya\Desktop\2018-02-01 01-15-53\Слайд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viktoriya\Desktop\2018-02-01 01-15-53\Слайд1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viktoriya\Desktop\2018-02-01 01-15-53\Слайд1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viktoriya\Desktop\2018-02-01 01-15-53\Слайд1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viktoriya\Desktop\2018-02-01 01-15-53\Слайд1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iktoriya\Desktop\2018-02-01 01-15-53\Слайд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4241" y="0"/>
            <a:ext cx="817975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viktoriya\Desktop\2018-02-01 01-15-53\Слайд2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737" y="0"/>
            <a:ext cx="83522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iktoriya\Desktop\2018-02-01 01-15-53\Слайд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051" y="0"/>
            <a:ext cx="816394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iktoriya\Desktop\2018-02-01 01-15-53\Слайд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-1"/>
            <a:ext cx="8028384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iktoriya\Desktop\2018-02-01 01-15-53\Слайд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iktoriya\Desktop\2018-02-01 01-15-53\Слайд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73" y="0"/>
            <a:ext cx="841242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iktoriya\Desktop\2018-02-01 01-15-53\Слайд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viktoriya\Desktop\2018-02-01 01-15-53\Слайд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94996" cy="67462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viktoriya\Desktop\2018-02-01 01-15-53\Слайд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184</TotalTime>
  <Words>0</Words>
  <Application>Microsoft Office PowerPoint</Application>
  <PresentationFormat>Экран (4:3)</PresentationFormat>
  <Paragraphs>0</Paragraphs>
  <Slides>20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Декоративно-прикладное искусство и … маникюр.</dc:title>
  <dc:creator>победа</dc:creator>
  <cp:lastModifiedBy>viktoriya</cp:lastModifiedBy>
  <cp:revision>24</cp:revision>
  <dcterms:modified xsi:type="dcterms:W3CDTF">2018-02-01T10:57:55Z</dcterms:modified>
</cp:coreProperties>
</file>