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74753-7F3D-4C3F-9601-5635D1052FE2}" type="datetimeFigureOut">
              <a:rPr lang="ru-RU" smtClean="0"/>
              <a:pPr/>
              <a:t>27.01.2017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69FCF-5E58-4304-9A06-3D9EA96363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9127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айди лишнее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31751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61048"/>
            <a:ext cx="331063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5947" y="1268761"/>
            <a:ext cx="314989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4221088"/>
            <a:ext cx="307234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лишнее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196752"/>
            <a:ext cx="3270109" cy="245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3707498" cy="260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005064"/>
            <a:ext cx="3271459" cy="238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861048"/>
            <a:ext cx="247447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айди лишнее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875810" cy="2093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53136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149080"/>
            <a:ext cx="3509941" cy="239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556792"/>
            <a:ext cx="2453257" cy="26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 РЕБЯТА!!!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64184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найди лишнее</vt:lpstr>
      <vt:lpstr>найди лишнее</vt:lpstr>
      <vt:lpstr>найди лишнее</vt:lpstr>
      <vt:lpstr>МОЛОДЦЫ РЕБЯТА!!!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найди лишнее</dc:title>
  <dc:creator>1</dc:creator>
  <cp:lastModifiedBy>1</cp:lastModifiedBy>
  <cp:revision>10</cp:revision>
  <dcterms:created xsi:type="dcterms:W3CDTF">2017-01-27T16:41:25Z</dcterms:created>
  <dcterms:modified xsi:type="dcterms:W3CDTF">2017-01-27T17:09:44Z</dcterms:modified>
</cp:coreProperties>
</file>