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90" autoAdjust="0"/>
    <p:restoredTop sz="94660"/>
  </p:normalViewPr>
  <p:slideViewPr>
    <p:cSldViewPr>
      <p:cViewPr varScale="1">
        <p:scale>
          <a:sx n="110" d="100"/>
          <a:sy n="110" d="100"/>
        </p:scale>
        <p:origin x="756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C6F6D-ABBD-4EEE-9935-332182289933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2ACC-6FCB-4394-BFE3-DBC8823DDFD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C6F6D-ABBD-4EEE-9935-332182289933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2ACC-6FCB-4394-BFE3-DBC8823DD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C6F6D-ABBD-4EEE-9935-332182289933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2ACC-6FCB-4394-BFE3-DBC8823DD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C6F6D-ABBD-4EEE-9935-332182289933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2ACC-6FCB-4394-BFE3-DBC8823DDFD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C6F6D-ABBD-4EEE-9935-332182289933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2ACC-6FCB-4394-BFE3-DBC8823DD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C6F6D-ABBD-4EEE-9935-332182289933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2ACC-6FCB-4394-BFE3-DBC8823DDFD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C6F6D-ABBD-4EEE-9935-332182289933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2ACC-6FCB-4394-BFE3-DBC8823DDFD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C6F6D-ABBD-4EEE-9935-332182289933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2ACC-6FCB-4394-BFE3-DBC8823DD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C6F6D-ABBD-4EEE-9935-332182289933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2ACC-6FCB-4394-BFE3-DBC8823DD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C6F6D-ABBD-4EEE-9935-332182289933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2ACC-6FCB-4394-BFE3-DBC8823DD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C6F6D-ABBD-4EEE-9935-332182289933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02ACC-6FCB-4394-BFE3-DBC8823DDFD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6FC6F6D-ABBD-4EEE-9935-332182289933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202ACC-6FCB-4394-BFE3-DBC8823DDFD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096163"/>
            <a:ext cx="6400800" cy="1752600"/>
          </a:xfrm>
        </p:spPr>
        <p:txBody>
          <a:bodyPr/>
          <a:lstStyle/>
          <a:p>
            <a:r>
              <a:rPr lang="en-US" dirty="0"/>
              <a:t>	</a:t>
            </a:r>
            <a:r>
              <a:rPr lang="en-US" dirty="0" smtClean="0"/>
              <a:t>Here it is.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430"/>
            <a:ext cx="7772400" cy="1758057"/>
          </a:xfrm>
        </p:spPr>
        <p:txBody>
          <a:bodyPr/>
          <a:lstStyle/>
          <a:p>
            <a:r>
              <a:rPr lang="en-US" dirty="0" smtClean="0"/>
              <a:t>My room!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765487"/>
            <a:ext cx="4674096" cy="3505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0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467600" cy="25557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1) There is</a:t>
            </a:r>
            <a:r>
              <a:rPr lang="ru-RU" dirty="0" smtClean="0"/>
              <a:t> </a:t>
            </a:r>
            <a:r>
              <a:rPr lang="en-US" smtClean="0"/>
              <a:t>a sofa </a:t>
            </a:r>
            <a:r>
              <a:rPr lang="en-US" dirty="0" smtClean="0"/>
              <a:t>next to the window . The is a coffee table in front of the sofa.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780928"/>
            <a:ext cx="3655218" cy="3721497"/>
          </a:xfrm>
        </p:spPr>
      </p:pic>
    </p:spTree>
    <p:extLst>
      <p:ext uri="{BB962C8B-B14F-4D97-AF65-F5344CB8AC3E}">
        <p14:creationId xmlns:p14="http://schemas.microsoft.com/office/powerpoint/2010/main" val="2945366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98"/>
            <a:ext cx="7467600" cy="12241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2)	There is a table and two </a:t>
            </a:r>
            <a:r>
              <a:rPr lang="en-US" dirty="0" err="1" smtClean="0"/>
              <a:t>aimchairs</a:t>
            </a:r>
            <a:r>
              <a:rPr lang="en-US" dirty="0" smtClean="0"/>
              <a:t> on the left. 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1" y="2780928"/>
            <a:ext cx="3655218" cy="4077072"/>
          </a:xfrm>
        </p:spPr>
      </p:pic>
    </p:spTree>
    <p:extLst>
      <p:ext uri="{BB962C8B-B14F-4D97-AF65-F5344CB8AC3E}">
        <p14:creationId xmlns:p14="http://schemas.microsoft.com/office/powerpoint/2010/main" val="1323664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467600" cy="80114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3)There is a piano and a in the right.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420888"/>
            <a:ext cx="3655218" cy="4009529"/>
          </a:xfrm>
        </p:spPr>
      </p:pic>
    </p:spTree>
    <p:extLst>
      <p:ext uri="{BB962C8B-B14F-4D97-AF65-F5344CB8AC3E}">
        <p14:creationId xmlns:p14="http://schemas.microsoft.com/office/powerpoint/2010/main" val="260775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6206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4)There is a TV on.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996952"/>
            <a:ext cx="2607018" cy="3475037"/>
          </a:xfrm>
        </p:spPr>
      </p:pic>
    </p:spTree>
    <p:extLst>
      <p:ext uri="{BB962C8B-B14F-4D97-AF65-F5344CB8AC3E}">
        <p14:creationId xmlns:p14="http://schemas.microsoft.com/office/powerpoint/2010/main" val="3479392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6206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5)There are pictures on the shelves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204864"/>
            <a:ext cx="3655218" cy="4297561"/>
          </a:xfrm>
        </p:spPr>
      </p:pic>
    </p:spTree>
    <p:extLst>
      <p:ext uri="{BB962C8B-B14F-4D97-AF65-F5344CB8AC3E}">
        <p14:creationId xmlns:p14="http://schemas.microsoft.com/office/powerpoint/2010/main" val="939408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70586"/>
          </a:xfrm>
        </p:spPr>
        <p:txBody>
          <a:bodyPr/>
          <a:lstStyle/>
          <a:p>
            <a:r>
              <a:rPr lang="ru-RU" dirty="0" smtClean="0"/>
              <a:t>СПАСИБО ЗА ВНИМАНИЕ!!!!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780928"/>
            <a:ext cx="6400800" cy="3474720"/>
          </a:xfrm>
        </p:spPr>
        <p:txBody>
          <a:bodyPr>
            <a:normAutofit lnSpcReduction="10000"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r>
              <a:rPr lang="ru-RU" sz="3200" b="1" dirty="0" smtClean="0"/>
              <a:t>Новикова Эрика  5а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396457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118</TotalTime>
  <Words>56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Georgia</vt:lpstr>
      <vt:lpstr>Trebuchet MS</vt:lpstr>
      <vt:lpstr>Воздушный поток</vt:lpstr>
      <vt:lpstr>My room!</vt:lpstr>
      <vt:lpstr>1) There is a sofa next to the window . The is a coffee table in front of the sofa. </vt:lpstr>
      <vt:lpstr>2) There is a table and two aimchairs on the left.   </vt:lpstr>
      <vt:lpstr>3)There is a piano and a in the right.</vt:lpstr>
      <vt:lpstr>4)There is a TV on.</vt:lpstr>
      <vt:lpstr>5)There are pictures on the shelves </vt:lpstr>
      <vt:lpstr>СПАСИБО ЗА ВНИМАНИЕ!!!!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room!</dc:title>
  <dc:creator>RePack by Diakov</dc:creator>
  <cp:lastModifiedBy>Msn</cp:lastModifiedBy>
  <cp:revision>15</cp:revision>
  <dcterms:created xsi:type="dcterms:W3CDTF">2014-01-08T14:42:21Z</dcterms:created>
  <dcterms:modified xsi:type="dcterms:W3CDTF">2018-02-02T16:01:54Z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21215175</vt:lpwstr>
  </property>
  <property fmtid="{D5CDD505-2E9C-101B-9397-08002B2CF9AE}" pid="3" name="NXPowerLiteSettings">
    <vt:lpwstr>C1200358026400</vt:lpwstr>
  </property>
  <property fmtid="{D5CDD505-2E9C-101B-9397-08002B2CF9AE}" pid="4" name="NXPowerLiteVersion">
    <vt:lpwstr>D7.1.14</vt:lpwstr>
  </property>
</Properties>
</file>