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142" y="-8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2222\Desktop\poemphoto_24977_592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2187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2222\Desktop\1138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8845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3340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2222\Desktop\66532_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4908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2222\Desktop\817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382231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2222</dc:creator>
  <cp:lastModifiedBy>RePack by Diakov</cp:lastModifiedBy>
  <cp:revision>1</cp:revision>
  <dcterms:created xsi:type="dcterms:W3CDTF">2014-10-19T09:57:01Z</dcterms:created>
  <dcterms:modified xsi:type="dcterms:W3CDTF">2014-10-19T09:59:07Z</dcterms:modified>
</cp:coreProperties>
</file>