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80" r:id="rId5"/>
    <p:sldId id="281" r:id="rId6"/>
    <p:sldId id="282" r:id="rId7"/>
    <p:sldId id="259" r:id="rId8"/>
    <p:sldId id="260" r:id="rId9"/>
    <p:sldId id="262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B386B-8E36-47DA-8CAD-4F934EA4967C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E2EAF-8CF1-4D8F-BAAE-C74D4A1B2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олотой осенний пар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Арбуз картинки для детей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0"/>
            <a:ext cx="8988425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odli.ru/uploads/posts/2013-09/1379255483_tyk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86808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odvor.ru/images/statie/2011/pg17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1258160"/>
            <a:ext cx="7096872" cy="5242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ic-words.ru/wp-content/uploads/2014/11/%D0%9C%D0%B0%D1%81%D0%BA%D0%B0-%D0%B4%D0%BB%D1%8F-%D0%BB%D0%B8%D1%86%D0%B0-%D0%B8%D0%B7-%D0%BE%D0%B3%D1%83%D1%80%D1%86%D0%B0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124744"/>
            <a:ext cx="6663114" cy="4815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emenaopt.com/img/b/224/b6019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005650"/>
            <a:ext cx="6452221" cy="5566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znay-kak.ru/resize/420/420/no/uploads/articles/de9bee563155bee1e2b6fef35e0073d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edicin-bolezni.com/wp-content/uploads/2013/08/Lechenie-adenomy-prostaty-sheluhoj-lu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214290"/>
            <a:ext cx="8631267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g0.liveinternet.ru/images/attach/c/11/128/490/128490536_RRRSS__1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etsad25.spb.ru/wp-content/uploads/2016/03/%D1%81%D0%BF%D0%BE%D1%80%D1%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8286808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uzzleit.ru/files/puzzles/1/799/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858180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лины гроздья алые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428604"/>
            <a:ext cx="8643999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cwer.ru/media/files/u624707/Folder08/rusfungi2+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7858180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mas-te.ru/wp-content/uploads/2012/09/pravila-sbora-gribov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948533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fungo.kiev.ua/images/13muhomor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290"/>
            <a:ext cx="542928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naslediepredkov.info/images/original/%D0%B2%D0%BE%D0%B9%D0%BD%D0%B0_%D0%B3%D1%80%D0%B8%D0%B1%D0%BE%D0%B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laycast.ru/uploads/2015/08/27/1483516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1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bearworld.ru/wp-content/uploads/bearworld/2014/09/%D0%9A%D0%B0%D0%BA%D0%B8%D0%B5-%D0%BE%D0%BD%D0%B8-%D0%BC%D0%B5%D0%B4%D0%B2%D0%B5%D0%B4%D0%B83-500x3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428604"/>
            <a:ext cx="8631267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all-about-russia.ru/nature/animal/squirrel_ordinary/squirrel_ordinar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285728"/>
            <a:ext cx="8774143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ebftour.ru/images/import/news/dd816cdfb534bbbb598d0f9bb7192a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357166"/>
            <a:ext cx="8863140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900igr.net/datai/okruzhajuschij-mir/Listopad/0003-020-Listopa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Цветы осени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285728"/>
            <a:ext cx="8919529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xrest.ru/schemes/00/16/e5/f8/%D0%B7%D0%BE%D0%BD%D1%82%D0%B8%D0%BA%D0%B8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1071546"/>
            <a:ext cx="8841119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teshka.ru/wp-content/uploads/2015/03/ovoschi_kartinki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01056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13</cp:revision>
  <dcterms:created xsi:type="dcterms:W3CDTF">2016-10-24T08:02:05Z</dcterms:created>
  <dcterms:modified xsi:type="dcterms:W3CDTF">2018-02-02T08:51:22Z</dcterms:modified>
</cp:coreProperties>
</file>