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8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F79B5D-8EC4-4792-B369-8FF41E51FCDC}" type="datetimeFigureOut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AEBA22-AFF7-46B7-8A37-3118F4A11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05A9B-C7B3-46D0-BF82-818A90F19D61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F1D1D-CDE3-44BA-8934-306E25AC1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1DCE-A0EC-4932-8016-0360E81593D6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2407C-14AA-4C1E-9DE5-31FD9DA15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1AEDF-B52C-440E-86E8-D088B1BD63CC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A2FD9-B08A-483B-84CA-AB8BCB265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33C87-8A0F-4A2F-AD4D-13080F76B35D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9AB7F-EA16-4127-9A88-A87934879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FA36A-4B3B-4D3D-9754-5AF7BF108854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C41BD-F332-45E7-A2A3-76AB16CBE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A7226-CFD4-4814-9D30-566FE1ED3402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FAA90-6C79-4C8C-9F79-E7163C575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74-7D0A-4C8D-BFCB-CF5C0A96EF59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722C6-1A68-44E3-9617-C99528018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DBAA-D60D-46A5-B061-C76816324073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EF1EA-0B58-4B78-B383-E8D7E9140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14BC-75B0-4FEB-9237-1468114DCF5B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C1D36-C21B-45BF-8B7F-D84378191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5C6CF-6ABD-485B-9980-BF2826CF6925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9FFA6-4A5D-490C-AF12-63862D5C2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ACC36-B759-41FC-94C4-577F44063C52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8E19-2BBC-43CD-BCC9-989A6386F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8E9F8C-DC72-431D-9C43-C41E61897E6E}" type="datetime1">
              <a:rPr lang="ru-RU"/>
              <a:pPr>
                <a:defRPr/>
              </a:pPr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BD1B79-0DD1-4CB6-BCB7-809BFE79E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85786" y="2130425"/>
            <a:ext cx="7672414" cy="1470025"/>
          </a:xfrm>
        </p:spPr>
        <p:txBody>
          <a:bodyPr/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Правила обращения с книгой</a:t>
            </a:r>
            <a:endParaRPr lang="ru-RU" sz="60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5072074"/>
            <a:ext cx="2428892" cy="928694"/>
          </a:xfrm>
        </p:spPr>
        <p:txBody>
          <a:bodyPr rtlCol="0">
            <a:normAutofit fontScale="55000" lnSpcReduction="2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Автор:  Ершова М.В.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         воспитатель</a:t>
            </a:r>
          </a:p>
          <a:p>
            <a:r>
              <a:rPr lang="ru-RU" sz="2800" b="1" smtClean="0">
                <a:solidFill>
                  <a:srgbClr val="002060"/>
                </a:solidFill>
              </a:rPr>
              <a:t>Детский сад 180 ОАО РЖД </a:t>
            </a:r>
            <a:r>
              <a:rPr lang="ru-RU" sz="2800" b="1" smtClean="0">
                <a:solidFill>
                  <a:srgbClr val="002060"/>
                </a:solidFill>
              </a:rPr>
              <a:t>«</a:t>
            </a:r>
            <a:r>
              <a:rPr lang="ru-RU" sz="2800" b="1" smtClean="0">
                <a:solidFill>
                  <a:srgbClr val="002060"/>
                </a:solidFill>
              </a:rPr>
              <a:t>Ладушки</a:t>
            </a:r>
            <a:r>
              <a:rPr lang="ru-RU" sz="2800" b="1" smtClean="0">
                <a:solidFill>
                  <a:srgbClr val="002060"/>
                </a:solidFill>
              </a:rPr>
              <a:t>»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714620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071810"/>
            <a:ext cx="2571768" cy="30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 descr="загруженное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28926" y="4214818"/>
            <a:ext cx="2393769" cy="186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786446" y="1643050"/>
            <a:ext cx="3000396" cy="4071966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       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  <a:p>
            <a:pPr algn="ctr"/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Грязные руки оставляют на        страницах книги пятна, делают ее неопрятной, такую книгу неприятно брать в руки.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lib.fannet.ru/kidcat/images/Bb2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20"/>
            <a:ext cx="6057900" cy="377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071670" y="857232"/>
            <a:ext cx="678661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1   </a:t>
            </a:r>
            <a:r>
              <a:rPr lang="ru-RU" sz="3200" b="1" dirty="0" smtClean="0">
                <a:solidFill>
                  <a:srgbClr val="7030A0"/>
                </a:solidFill>
              </a:rPr>
              <a:t>Книги любят чистые руки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http://www.orlovka.crimea.ua/biblioznajka/images/stories/59.jpg"/>
          <p:cNvPicPr/>
          <p:nvPr/>
        </p:nvPicPr>
        <p:blipFill>
          <a:blip r:embed="rId3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2071678"/>
            <a:ext cx="1000132" cy="94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000108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429256" y="1643050"/>
            <a:ext cx="3214710" cy="492922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         </a:t>
            </a:r>
            <a:r>
              <a:rPr lang="ru-RU" sz="2000" b="1" i="1" dirty="0" smtClean="0">
                <a:solidFill>
                  <a:schemeClr val="tx1"/>
                </a:solidFill>
              </a:rPr>
              <a:t>    </a:t>
            </a:r>
          </a:p>
          <a:p>
            <a:pPr algn="r"/>
            <a:endParaRPr lang="ru-RU" sz="2000" b="1" i="1" dirty="0">
              <a:solidFill>
                <a:schemeClr val="tx1"/>
              </a:solidFill>
            </a:endParaRPr>
          </a:p>
          <a:p>
            <a:pPr algn="r"/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Книга не должна мокнуть - от этого она портится.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              У промокшей  книги коробятся страницы, разбухает и расслаивается переплет. Ее неприятно потом брать в руки.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lib.fannet.ru/kidcat/images/Bb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500066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428860" y="785794"/>
            <a:ext cx="607223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2   </a:t>
            </a:r>
            <a:r>
              <a:rPr lang="ru-RU" sz="3200" b="1" dirty="0" smtClean="0">
                <a:solidFill>
                  <a:srgbClr val="7030A0"/>
                </a:solidFill>
              </a:rPr>
              <a:t>Книги боятся воды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http://www.orlovka.crimea.ua/biblioznajka/images/stories/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143116"/>
            <a:ext cx="762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85723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643570" y="2143116"/>
            <a:ext cx="3071834" cy="428628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   </a:t>
            </a: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Продукты питания могут попасть на книгу и повредить страницы. Особенно трудно отчистить жирные пятна.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643734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3   </a:t>
            </a:r>
            <a:r>
              <a:rPr lang="ru-RU" sz="3200" b="1" dirty="0" smtClean="0">
                <a:solidFill>
                  <a:srgbClr val="7030A0"/>
                </a:solidFill>
              </a:rPr>
              <a:t>Не читай во время еды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http://lib.fannet.ru/kidcat/images/Bb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50006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1320327849_4 (2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813" t="22814" r="3957" b="31558"/>
          <a:stretch>
            <a:fillRect/>
          </a:stretch>
        </p:blipFill>
        <p:spPr>
          <a:xfrm>
            <a:off x="6000760" y="2571744"/>
            <a:ext cx="1416854" cy="1214446"/>
          </a:xfrm>
          <a:prstGeom prst="rect">
            <a:avLst/>
          </a:prstGeom>
        </p:spPr>
      </p:pic>
      <p:pic>
        <p:nvPicPr>
          <p:cNvPr id="10" name="Рисунок 9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21442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214942" y="2214554"/>
            <a:ext cx="3571900" cy="435771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        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715172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4  </a:t>
            </a:r>
            <a:r>
              <a:rPr lang="ru-RU" sz="3200" b="1" dirty="0" smtClean="0">
                <a:solidFill>
                  <a:srgbClr val="7030A0"/>
                </a:solidFill>
              </a:rPr>
              <a:t>Пользуйся закладкой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http://lib.fannet.ru/kidcat/images/Bb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4357750" cy="351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00694" y="3500438"/>
            <a:ext cx="30718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+mn-lt"/>
              </a:rPr>
              <a:t>А еще книга боится рассыпаться</a:t>
            </a:r>
          </a:p>
          <a:p>
            <a:pPr algn="r"/>
            <a:r>
              <a:rPr lang="ru-RU" sz="2000" b="1" dirty="0" smtClean="0">
                <a:latin typeface="+mn-lt"/>
              </a:rPr>
              <a:t> на отдельные листочки.</a:t>
            </a:r>
          </a:p>
          <a:p>
            <a:pPr algn="r"/>
            <a:r>
              <a:rPr lang="ru-RU" sz="2000" b="1" dirty="0" smtClean="0">
                <a:latin typeface="+mn-lt"/>
              </a:rPr>
              <a:t> Не бросай раскрытую книгу вверх переплетом, не загибай уголки страниц. Пользуйся закладкой.</a:t>
            </a:r>
          </a:p>
          <a:p>
            <a:endParaRPr lang="ru-RU" dirty="0"/>
          </a:p>
        </p:txBody>
      </p:sp>
      <p:pic>
        <p:nvPicPr>
          <p:cNvPr id="13" name="Рисунок 12" descr="http://dou1398.edusite.ru/images/clip_image00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86058"/>
            <a:ext cx="114300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142984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500694" y="2285992"/>
            <a:ext cx="3357586" cy="421484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Брошенная книга может попасть в беду    Всегда клади книгу на свое место, где взял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390" y="928670"/>
            <a:ext cx="6286576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5</a:t>
            </a:r>
            <a:r>
              <a:rPr lang="ru-RU" sz="2800" b="1" dirty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  <a:r>
              <a:rPr lang="ru-RU" sz="3200" b="1" dirty="0" smtClean="0">
                <a:solidFill>
                  <a:srgbClr val="7030A0"/>
                </a:solidFill>
              </a:rPr>
              <a:t>Не бросай книгу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 descr="http://lib.fannet.ru/kidcat/images/Bb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071810"/>
            <a:ext cx="5000660" cy="330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4" descr="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5882"/>
          <a:stretch>
            <a:fillRect/>
          </a:stretch>
        </p:blipFill>
        <p:spPr>
          <a:xfrm>
            <a:off x="5929322" y="2786058"/>
            <a:ext cx="1500198" cy="1693545"/>
          </a:xfrm>
          <a:prstGeom prst="rect">
            <a:avLst/>
          </a:prstGeom>
        </p:spPr>
      </p:pic>
      <p:pic>
        <p:nvPicPr>
          <p:cNvPr id="7" name="Рисунок 6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142984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357818" y="2214554"/>
            <a:ext cx="3286148" cy="421484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             </a:t>
            </a: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Переворачивай                                                                                               страницы за правый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верхний уголок.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Не вырывай листы, не вырезай картинки. 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857232"/>
            <a:ext cx="6643734" cy="7858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Правило  6   </a:t>
            </a:r>
            <a:r>
              <a:rPr lang="ru-RU" sz="3200" b="1" dirty="0" smtClean="0">
                <a:solidFill>
                  <a:srgbClr val="7030A0"/>
                </a:solidFill>
              </a:rPr>
              <a:t>Не рви страницы в книге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" name="Содержимое 5" descr="0005-005-Nikogda-ne-porti-knig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362" b="32129"/>
          <a:stretch>
            <a:fillRect/>
          </a:stretch>
        </p:blipFill>
        <p:spPr>
          <a:xfrm>
            <a:off x="714348" y="2857496"/>
            <a:ext cx="4357718" cy="3479984"/>
          </a:xfrm>
          <a:prstGeom prst="rect">
            <a:avLst/>
          </a:prstGeom>
        </p:spPr>
      </p:pic>
      <p:pic>
        <p:nvPicPr>
          <p:cNvPr id="11" name="Содержимое 4" descr="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236"/>
          <a:stretch>
            <a:fillRect/>
          </a:stretch>
        </p:blipFill>
        <p:spPr>
          <a:xfrm>
            <a:off x="5857884" y="2928934"/>
            <a:ext cx="1551666" cy="1251190"/>
          </a:xfrm>
          <a:prstGeom prst="rect">
            <a:avLst/>
          </a:prstGeom>
        </p:spPr>
      </p:pic>
      <p:pic>
        <p:nvPicPr>
          <p:cNvPr id="14" name="Рисунок 13" descr="http://www.orlovka.crimea.ua/biblioznajka/images/stories/01.jpg"/>
          <p:cNvPicPr/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214422"/>
            <a:ext cx="1428760" cy="156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184731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357290" y="0"/>
            <a:ext cx="650085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 — книга! Я — товарищ твой.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 же бережным со мной!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переплет не выгибай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Закладку в меня вкладывай.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Привычку скверную оставь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Листая, пальцы не слюнявь.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 забывай меня в саду </a:t>
            </a:r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  <a:endParaRPr lang="ru-RU" sz="1400" b="1" dirty="0" smtClean="0">
              <a:solidFill>
                <a:srgbClr val="0033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ea typeface="Times New Roman" pitchFamily="18" charset="0"/>
                <a:cs typeface="Tahoma" pitchFamily="34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429000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дождь нагрянет на беду.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в бумагу оберни.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взял меня — туда верни!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Запомни! Я твой лучший друг,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 только не для грязных рук. 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 меня, читай, отзывы пиши,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Листы не вырывай, в порядке содержи.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c465adb9dec324a1e901ccc7522b5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1142984"/>
            <a:ext cx="2561135" cy="244827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85786" y="2357430"/>
            <a:ext cx="442915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– книга!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товарищ твой!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Будь, школьник,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бережным со мной...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чистый вид всегда приятен: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Оберегай меня от пятен!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Привычку скверную оставь: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Листая, пальцы не слюнявь!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Ай! Супом ты меня закапал!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Ой! Уронил меня ты на пол!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переплет не выгибай!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корешок не поломай!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2428868"/>
            <a:ext cx="4000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здесь за звери? Что за птицы?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Страницы пачкать не годится!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Опять загнул мои листы?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про закладку помнишь ты?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забывай меня в саду!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дождик грянет на беду?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Меня в бумагу оберни! 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взял меня – туда верни!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Запомни: я твой лучший друг,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только не для грязных рук!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785794"/>
            <a:ext cx="6000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Б. Тимофеева «</a:t>
            </a:r>
            <a:r>
              <a:rPr lang="ru-RU" sz="2400" b="1" dirty="0" err="1" smtClean="0">
                <a:solidFill>
                  <a:srgbClr val="C00000"/>
                </a:solidFill>
              </a:rPr>
              <a:t>Книжкины</a:t>
            </a:r>
            <a:r>
              <a:rPr lang="ru-RU" sz="2400" b="1" dirty="0" smtClean="0">
                <a:solidFill>
                  <a:srgbClr val="C00000"/>
                </a:solidFill>
              </a:rPr>
              <a:t> жалобы, или Чего книга желала бы»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ac465adb9dec324a1e901ccc7522b55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571612"/>
            <a:ext cx="2187479" cy="20910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126</TotalTime>
  <Words>182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Литература 2</vt:lpstr>
      <vt:lpstr>Правила обращения с книгой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обращения с книгой</dc:title>
  <dc:creator>Admin</dc:creator>
  <dc:description>http://aida.ucoz.ru</dc:description>
  <cp:lastModifiedBy>Admin</cp:lastModifiedBy>
  <cp:revision>14</cp:revision>
  <dcterms:created xsi:type="dcterms:W3CDTF">2012-03-14T18:15:25Z</dcterms:created>
  <dcterms:modified xsi:type="dcterms:W3CDTF">2018-02-02T18:23:21Z</dcterms:modified>
  <cp:category>шаблоны к Powerpoint</cp:category>
</cp:coreProperties>
</file>