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Пользователь Windows" initials="ПW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5B711-410F-47EF-A4FC-D2A9D7F43011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A967F8-CB24-4615-8463-750FDFDA3B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5B711-410F-47EF-A4FC-D2A9D7F43011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967F8-CB24-4615-8463-750FDFDA3B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5B711-410F-47EF-A4FC-D2A9D7F43011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967F8-CB24-4615-8463-750FDFDA3B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095B711-410F-47EF-A4FC-D2A9D7F43011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8A967F8-CB24-4615-8463-750FDFDA3B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5B711-410F-47EF-A4FC-D2A9D7F43011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967F8-CB24-4615-8463-750FDFDA3B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5B711-410F-47EF-A4FC-D2A9D7F43011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967F8-CB24-4615-8463-750FDFDA3B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967F8-CB24-4615-8463-750FDFDA3B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5B711-410F-47EF-A4FC-D2A9D7F43011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5B711-410F-47EF-A4FC-D2A9D7F43011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967F8-CB24-4615-8463-750FDFDA3B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5B711-410F-47EF-A4FC-D2A9D7F43011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967F8-CB24-4615-8463-750FDFDA3B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095B711-410F-47EF-A4FC-D2A9D7F43011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8A967F8-CB24-4615-8463-750FDFDA3B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5B711-410F-47EF-A4FC-D2A9D7F43011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A967F8-CB24-4615-8463-750FDFDA3B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095B711-410F-47EF-A4FC-D2A9D7F43011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8A967F8-CB24-4615-8463-750FDFDA3B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857232"/>
            <a:ext cx="7780428" cy="4857784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«Я не боюсь еще и еще раз повторить: заботы о здоровье – это важнейший труд.</a:t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От жизнерадостности, бодрости детей зависят их духовная жизнь, мировоззрение, умственное развитие, прочность знаний, вера в свои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силы».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В.А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Сухомлинский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15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1500" dirty="0" smtClean="0">
                <a:latin typeface="Times New Roman" pitchFamily="18" charset="0"/>
                <a:cs typeface="Times New Roman" pitchFamily="18" charset="0"/>
              </a:rPr>
              <a:t>азминка</a:t>
            </a:r>
            <a:endParaRPr lang="ru-RU" sz="115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ПК\Desktop\2RWAGKeiTl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428736"/>
            <a:ext cx="8143932" cy="47577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357166"/>
            <a:ext cx="6286544" cy="2071702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Здоровье в порядке- </a:t>
            </a:r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спасибо зарядке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2 конкурс</a:t>
            </a:r>
            <a:endParaRPr lang="ru-RU" sz="3600" dirty="0"/>
          </a:p>
        </p:txBody>
      </p:sp>
      <p:pic>
        <p:nvPicPr>
          <p:cNvPr id="9219" name="Picture 3" descr="C:\Users\ПК\Desktop\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214554"/>
            <a:ext cx="8286808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i="1" dirty="0" smtClean="0"/>
              <a:t>Питание – дело серьезное!</a:t>
            </a:r>
            <a:endParaRPr lang="ru-RU" sz="4400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 конкурс</a:t>
            </a:r>
            <a:endParaRPr lang="ru-RU" dirty="0"/>
          </a:p>
        </p:txBody>
      </p:sp>
      <p:pic>
        <p:nvPicPr>
          <p:cNvPr id="10243" name="Picture 3" descr="C:\Users\ПК\Desktop\63364211_1283106869_0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522052"/>
            <a:ext cx="7215238" cy="37644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24520"/>
          </a:xfrm>
        </p:spPr>
        <p:txBody>
          <a:bodyPr>
            <a:normAutofit/>
          </a:bodyPr>
          <a:lstStyle/>
          <a:p>
            <a:pPr lvl="8">
              <a:buNone/>
            </a:pPr>
            <a:r>
              <a:rPr lang="ru-RU" sz="4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корая помощь</a:t>
            </a:r>
            <a:endParaRPr lang="ru-RU" sz="4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 конкурс </a:t>
            </a:r>
            <a:endParaRPr lang="ru-RU" dirty="0"/>
          </a:p>
        </p:txBody>
      </p:sp>
      <p:pic>
        <p:nvPicPr>
          <p:cNvPr id="11268" name="Picture 4" descr="C:\Users\ПК\Desktop\14799393_84572-700x5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428868"/>
            <a:ext cx="7643866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595958"/>
          </a:xfrm>
        </p:spPr>
        <p:txBody>
          <a:bodyPr>
            <a:normAutofit/>
          </a:bodyPr>
          <a:lstStyle/>
          <a:p>
            <a:pPr algn="ctr"/>
            <a:r>
              <a:rPr lang="ru-RU" sz="4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Литературный</a:t>
            </a:r>
            <a:endParaRPr lang="ru-RU" sz="44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 конкурс</a:t>
            </a:r>
            <a:endParaRPr lang="ru-RU" dirty="0"/>
          </a:p>
        </p:txBody>
      </p:sp>
      <p:pic>
        <p:nvPicPr>
          <p:cNvPr id="12290" name="Picture 2" descr="C:\Users\ПК\Desktop\Книги-для-детей-633x20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285992"/>
            <a:ext cx="8072494" cy="41957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10272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Викторина</a:t>
            </a:r>
            <a:endParaRPr lang="ru-RU" sz="4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728814"/>
          </a:xfrm>
        </p:spPr>
        <p:txBody>
          <a:bodyPr/>
          <a:lstStyle/>
          <a:p>
            <a:r>
              <a:rPr lang="ru-RU" dirty="0" smtClean="0"/>
              <a:t>6 конкурс</a:t>
            </a:r>
            <a:endParaRPr lang="ru-RU" dirty="0"/>
          </a:p>
        </p:txBody>
      </p:sp>
      <p:pic>
        <p:nvPicPr>
          <p:cNvPr id="13314" name="Picture 2" descr="C:\Users\ПК\Desktop\article16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85926"/>
            <a:ext cx="8215370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57200" y="785794"/>
            <a:ext cx="8258204" cy="3786214"/>
          </a:xfrm>
        </p:spPr>
        <p:txBody>
          <a:bodyPr/>
          <a:lstStyle/>
          <a:p>
            <a:r>
              <a:rPr lang="ru-RU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</a:t>
            </a:r>
            <a:br>
              <a:rPr lang="ru-RU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за </a:t>
            </a:r>
            <a:br>
              <a:rPr lang="ru-RU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внимание!</a:t>
            </a:r>
            <a:endParaRPr lang="ru-RU" sz="7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IMG_051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21387235">
            <a:off x="5210763" y="519973"/>
            <a:ext cx="3024713" cy="226853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Здоровье в порядке – спасибо зарядке!</a:t>
            </a:r>
            <a:endParaRPr lang="ru-RU" dirty="0"/>
          </a:p>
        </p:txBody>
      </p:sp>
      <p:pic>
        <p:nvPicPr>
          <p:cNvPr id="1028" name="Picture 4" descr="C:\Users\ПК\Desktop\IMG_05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428736"/>
            <a:ext cx="2557452" cy="2849334"/>
          </a:xfrm>
          <a:prstGeom prst="rect">
            <a:avLst/>
          </a:prstGeom>
          <a:noFill/>
        </p:spPr>
      </p:pic>
      <p:pic>
        <p:nvPicPr>
          <p:cNvPr id="1029" name="Picture 5" descr="C:\Users\ПК\Desktop\IMG_051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625211">
            <a:off x="4387109" y="2916405"/>
            <a:ext cx="4091017" cy="3068263"/>
          </a:xfrm>
          <a:prstGeom prst="rect">
            <a:avLst/>
          </a:prstGeom>
          <a:noFill/>
        </p:spPr>
      </p:pic>
      <p:pic>
        <p:nvPicPr>
          <p:cNvPr id="1030" name="Picture 6" descr="C:\Users\ПК\Desktop\IMG_051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786" y="3786190"/>
            <a:ext cx="3286149" cy="24646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ПК\Desktop\IMG_05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285728"/>
            <a:ext cx="3975092" cy="2981319"/>
          </a:xfrm>
          <a:prstGeom prst="rect">
            <a:avLst/>
          </a:prstGeom>
          <a:noFill/>
        </p:spPr>
      </p:pic>
      <p:pic>
        <p:nvPicPr>
          <p:cNvPr id="2051" name="Picture 3" descr="C:\Users\ПК\Desktop\IMG_052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3286124"/>
            <a:ext cx="4350009" cy="3265486"/>
          </a:xfrm>
          <a:prstGeom prst="rect">
            <a:avLst/>
          </a:prstGeom>
          <a:noFill/>
        </p:spPr>
      </p:pic>
      <p:pic>
        <p:nvPicPr>
          <p:cNvPr id="2052" name="Picture 4" descr="C:\Users\ПК\Desktop\IMG_052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702199">
            <a:off x="522100" y="733728"/>
            <a:ext cx="3849682" cy="28898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ПК\Desktop\IMG_05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500042"/>
            <a:ext cx="4635500" cy="3479800"/>
          </a:xfrm>
          <a:prstGeom prst="rect">
            <a:avLst/>
          </a:prstGeom>
          <a:noFill/>
        </p:spPr>
      </p:pic>
      <p:pic>
        <p:nvPicPr>
          <p:cNvPr id="3075" name="Picture 3" descr="C:\Users\ПК\Desktop\IMG_055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214686"/>
            <a:ext cx="4254845" cy="3194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ПК\Desktop\IMG_05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3571900" cy="2681372"/>
          </a:xfrm>
          <a:prstGeom prst="rect">
            <a:avLst/>
          </a:prstGeom>
          <a:noFill/>
        </p:spPr>
      </p:pic>
      <p:pic>
        <p:nvPicPr>
          <p:cNvPr id="4099" name="Picture 3" descr="C:\Users\ПК\Desktop\IMG_053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57166"/>
            <a:ext cx="4146545" cy="3112749"/>
          </a:xfrm>
          <a:prstGeom prst="rect">
            <a:avLst/>
          </a:prstGeom>
          <a:noFill/>
        </p:spPr>
      </p:pic>
      <p:pic>
        <p:nvPicPr>
          <p:cNvPr id="4100" name="Picture 4" descr="C:\Users\ПК\Desktop\IMG_053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3429000"/>
            <a:ext cx="2168915" cy="2889248"/>
          </a:xfrm>
          <a:prstGeom prst="rect">
            <a:avLst/>
          </a:prstGeom>
          <a:noFill/>
        </p:spPr>
      </p:pic>
      <p:pic>
        <p:nvPicPr>
          <p:cNvPr id="4101" name="Picture 5" descr="C:\Users\ПК\Desktop\IMG_054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86050" y="2285992"/>
            <a:ext cx="3056746" cy="4071942"/>
          </a:xfrm>
          <a:prstGeom prst="rect">
            <a:avLst/>
          </a:prstGeom>
          <a:noFill/>
        </p:spPr>
      </p:pic>
      <p:pic>
        <p:nvPicPr>
          <p:cNvPr id="4102" name="Picture 6" descr="C:\Users\ПК\Desktop\IMG_053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5008" y="2428868"/>
            <a:ext cx="2982901" cy="39735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ПК\Desktop\IMG_05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28604"/>
            <a:ext cx="3479800" cy="4635500"/>
          </a:xfrm>
          <a:prstGeom prst="rect">
            <a:avLst/>
          </a:prstGeom>
          <a:noFill/>
        </p:spPr>
      </p:pic>
      <p:pic>
        <p:nvPicPr>
          <p:cNvPr id="5123" name="Picture 3" descr="C:\Users\ПК\Desktop\IMG_054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2285992"/>
            <a:ext cx="4635500" cy="347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ПК\Desktop\IMG_05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28604"/>
            <a:ext cx="4635500" cy="3479800"/>
          </a:xfrm>
          <a:prstGeom prst="rect">
            <a:avLst/>
          </a:prstGeom>
          <a:noFill/>
        </p:spPr>
      </p:pic>
      <p:pic>
        <p:nvPicPr>
          <p:cNvPr id="6147" name="Picture 3" descr="C:\Users\ПК\Desktop\IMG_054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3357562"/>
            <a:ext cx="4063996" cy="3050781"/>
          </a:xfrm>
          <a:prstGeom prst="rect">
            <a:avLst/>
          </a:prstGeom>
          <a:noFill/>
        </p:spPr>
      </p:pic>
      <p:pic>
        <p:nvPicPr>
          <p:cNvPr id="6148" name="Picture 4" descr="C:\Users\ПК\Desktop\IMG_054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428604"/>
            <a:ext cx="2747713" cy="3089292"/>
          </a:xfrm>
          <a:prstGeom prst="rect">
            <a:avLst/>
          </a:prstGeom>
          <a:noFill/>
        </p:spPr>
      </p:pic>
      <p:pic>
        <p:nvPicPr>
          <p:cNvPr id="6149" name="Picture 5" descr="C:\Users\ПК\Desktop\IMG_054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786" y="4143380"/>
            <a:ext cx="2857520" cy="21450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ПК\Desktop\IMG_05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4635500" cy="3479800"/>
          </a:xfrm>
          <a:prstGeom prst="rect">
            <a:avLst/>
          </a:prstGeom>
          <a:noFill/>
        </p:spPr>
      </p:pic>
      <p:pic>
        <p:nvPicPr>
          <p:cNvPr id="7171" name="Picture 3" descr="C:\Users\ПК\Desktop\IMG_053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2714620"/>
            <a:ext cx="4635500" cy="347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8000" dirty="0" smtClean="0">
                <a:solidFill>
                  <a:srgbClr val="FF0000"/>
                </a:solidFill>
              </a:rPr>
              <a:t>«</a:t>
            </a:r>
            <a:r>
              <a:rPr lang="ru-RU" sz="8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Наше здоровье – </a:t>
            </a:r>
          </a:p>
          <a:p>
            <a:pPr algn="ctr">
              <a:buNone/>
            </a:pPr>
            <a:r>
              <a:rPr lang="ru-RU" sz="8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наших руках»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Брейн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- ринг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220</TotalTime>
  <Words>62</Words>
  <Application>Microsoft Office PowerPoint</Application>
  <PresentationFormat>Экран (4:3)</PresentationFormat>
  <Paragraphs>18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Бумажная</vt:lpstr>
      <vt:lpstr>«Я не боюсь еще и еще раз повторить: заботы о здоровье – это важнейший труд.  От жизнерадостности, бодрости детей зависят их духовная жизнь, мировоззрение, умственное развитие, прочность знаний, вера в свои силы».                          В.А. Сухомлинский</vt:lpstr>
      <vt:lpstr>Здоровье в порядке – спасибо зарядке!</vt:lpstr>
      <vt:lpstr>Слайд 3</vt:lpstr>
      <vt:lpstr>Слайд 4</vt:lpstr>
      <vt:lpstr>Слайд 5</vt:lpstr>
      <vt:lpstr>Слайд 6</vt:lpstr>
      <vt:lpstr>Слайд 7</vt:lpstr>
      <vt:lpstr>Слайд 8</vt:lpstr>
      <vt:lpstr>Брейн - ринг</vt:lpstr>
      <vt:lpstr>Разминка</vt:lpstr>
      <vt:lpstr>2 конкурс</vt:lpstr>
      <vt:lpstr>3 конкурс</vt:lpstr>
      <vt:lpstr>4 конкурс </vt:lpstr>
      <vt:lpstr>5 конкурс</vt:lpstr>
      <vt:lpstr>6 конкурс</vt:lpstr>
      <vt:lpstr>Спасибо  за 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Элекс</cp:lastModifiedBy>
  <cp:revision>15</cp:revision>
  <dcterms:created xsi:type="dcterms:W3CDTF">2017-09-28T15:50:42Z</dcterms:created>
  <dcterms:modified xsi:type="dcterms:W3CDTF">2017-12-05T15:18:15Z</dcterms:modified>
</cp:coreProperties>
</file>