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5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D159"/>
    <a:srgbClr val="BCE292"/>
    <a:srgbClr val="95ED69"/>
    <a:srgbClr val="9FF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лок-схема: документ 6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0" name="Блок-схема: документ 9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 l="27623" t="2520" r="27309" b="4241"/>
          <a:stretch>
            <a:fillRect/>
          </a:stretch>
        </p:blipFill>
        <p:spPr bwMode="auto">
          <a:xfrm>
            <a:off x="179512" y="1916832"/>
            <a:ext cx="3168352" cy="37815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Блок-схема: документ 4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BCE2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 l="27623" t="2520" r="27309" b="4241"/>
          <a:stretch>
            <a:fillRect/>
          </a:stretch>
        </p:blipFill>
        <p:spPr bwMode="auto">
          <a:xfrm>
            <a:off x="251520" y="5301208"/>
            <a:ext cx="936104" cy="11172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49AB-43F6-44B7-B7A9-B41CBCA437E6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268760"/>
            <a:ext cx="4822304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Презентация</a:t>
            </a:r>
            <a:br>
              <a:rPr lang="ru-RU" b="1" dirty="0" smtClean="0"/>
            </a:br>
            <a:r>
              <a:rPr lang="ru-RU" b="1" dirty="0" smtClean="0"/>
              <a:t>«История </a:t>
            </a:r>
            <a:r>
              <a:rPr lang="ru-RU" b="1" dirty="0"/>
              <a:t>музея»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175" y="3886200"/>
            <a:ext cx="4033838" cy="1752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Дудин Дмитрий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Артем </a:t>
            </a: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Пипко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Абдулова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Джюме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Сиражутдиновна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П.Правохетинский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0"/>
            <a:ext cx="7704856" cy="53553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Актуальность</a:t>
            </a:r>
            <a:r>
              <a:rPr lang="ru-RU" dirty="0"/>
              <a:t> </a:t>
            </a:r>
          </a:p>
          <a:p>
            <a:r>
              <a:rPr lang="ru-RU" dirty="0"/>
              <a:t>Нельзя быть патриотом, не чувствуя своей личной связи с Родиной, не зная её истории, как её любили и берегли наши деды и отцы.</a:t>
            </a:r>
          </a:p>
          <a:p>
            <a:r>
              <a:rPr lang="ru-RU" dirty="0"/>
              <a:t> И одним из приоритетных направлений стало знакомство детей дошкольного возраста с национальным и региональным культурным наследием и историей страны, края, поселка Решая задачу формирования гендерной, семейной, гражданской принадлежности в нашем детском саду проводится углубленная краеведческая работ.</a:t>
            </a:r>
          </a:p>
          <a:p>
            <a:r>
              <a:rPr lang="ru-RU" dirty="0"/>
              <a:t>Данный проект мини-музея предусматривает тесное сотрудничество с культурными объектами посёлка. Неотъемлемой частью реализации проекта является активное участие и помощь родителей воспитанников в сборе материала для проекта и  организации экскурсий в музеи посёлка</a:t>
            </a:r>
          </a:p>
          <a:p>
            <a:r>
              <a:rPr lang="ru-RU" b="1" dirty="0"/>
              <a:t>Цель: </a:t>
            </a:r>
            <a:endParaRPr lang="ru-RU" dirty="0"/>
          </a:p>
          <a:p>
            <a:r>
              <a:rPr lang="ru-RU" dirty="0"/>
              <a:t>изучение истории поселка  с ее основания до сегодняшнего времени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dirty="0"/>
              <a:t>рассмотреть этапы развития поселка;</a:t>
            </a:r>
          </a:p>
          <a:p>
            <a:r>
              <a:rPr lang="ru-RU" dirty="0"/>
              <a:t>развитие исследовательских умений;</a:t>
            </a:r>
          </a:p>
          <a:p>
            <a:r>
              <a:rPr lang="ru-RU" dirty="0"/>
              <a:t>воспитывать любовь к истории родного поселка;</a:t>
            </a:r>
          </a:p>
          <a:p>
            <a:r>
              <a:rPr lang="ru-RU" dirty="0"/>
              <a:t>воспитывать гордость за то, что ты житель этого поселка</a:t>
            </a:r>
          </a:p>
        </p:txBody>
      </p:sp>
    </p:spTree>
    <p:extLst>
      <p:ext uri="{BB962C8B-B14F-4D97-AF65-F5344CB8AC3E}">
        <p14:creationId xmlns:p14="http://schemas.microsoft.com/office/powerpoint/2010/main" val="108809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463"/>
            <a:ext cx="7056784" cy="470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2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628800"/>
            <a:ext cx="4722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Интернет-ресурсы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420888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http</a:t>
            </a:r>
            <a:r>
              <a:rPr lang="ru-RU" dirty="0">
                <a:latin typeface="Georgia" pitchFamily="18" charset="0"/>
              </a:rPr>
              <a:t>://nadym-worker.ru/articles/i-dve-kopeyki-serebrom</a:t>
            </a:r>
          </a:p>
          <a:p>
            <a:r>
              <a:rPr lang="ru-RU" dirty="0">
                <a:latin typeface="Georgia" pitchFamily="18" charset="0"/>
              </a:rPr>
              <a:t>http://nadym-worker.ru/articles/i-dve-kopeyki-serebrom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165</Words>
  <Application>Microsoft Office PowerPoint</Application>
  <PresentationFormat>Экран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«История музея»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Julia</cp:lastModifiedBy>
  <cp:revision>10</cp:revision>
  <dcterms:created xsi:type="dcterms:W3CDTF">2014-07-25T06:39:44Z</dcterms:created>
  <dcterms:modified xsi:type="dcterms:W3CDTF">2018-02-02T18:48:40Z</dcterms:modified>
</cp:coreProperties>
</file>