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6" r:id="rId3"/>
    <p:sldId id="257" r:id="rId4"/>
    <p:sldId id="258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Freeform 8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5167" name="Picture 47" descr="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</p:spPr>
        </p:pic>
        <p:pic>
          <p:nvPicPr>
            <p:cNvPr id="5168" name="Picture 48" descr="0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</p:spPr>
        </p:pic>
      </p:grpSp>
      <p:pic>
        <p:nvPicPr>
          <p:cNvPr id="5130" name="Picture 10" descr="1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54" name="Picture 34" descr="water_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pic>
        <p:nvPicPr>
          <p:cNvPr id="5160" name="Picture 40" descr="fire1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63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245B9947-3AAF-4C27-851E-08FB0D4B9E12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164" name="Rectangle 4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65" name="Rectangle 4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04900C0-E984-46B7-BE3C-23028BD19E5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171" name="Picture 51" descr="B_Fly26"/>
          <p:cNvPicPr>
            <a:picLocks noChangeAspect="1" noChangeArrowheads="1" noCrop="1"/>
          </p:cNvPicPr>
          <p:nvPr/>
        </p:nvPicPr>
        <p:blipFill>
          <a:blip r:embed="rId7" cstate="print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</p:spPr>
      </p:pic>
      <p:pic>
        <p:nvPicPr>
          <p:cNvPr id="5172" name="Picture 52" descr="B_Fly26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</p:spPr>
      </p:pic>
      <p:pic>
        <p:nvPicPr>
          <p:cNvPr id="5173" name="Picture 53" descr="bupestrid beetl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75" name="Picture 55" descr="WB01292_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5B9947-3AAF-4C27-851E-08FB0D4B9E12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900C0-E984-46B7-BE3C-23028BD19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5B9947-3AAF-4C27-851E-08FB0D4B9E12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900C0-E984-46B7-BE3C-23028BD19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5B9947-3AAF-4C27-851E-08FB0D4B9E12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900C0-E984-46B7-BE3C-23028BD19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5B9947-3AAF-4C27-851E-08FB0D4B9E12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900C0-E984-46B7-BE3C-23028BD19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5B9947-3AAF-4C27-851E-08FB0D4B9E12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900C0-E984-46B7-BE3C-23028BD19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5B9947-3AAF-4C27-851E-08FB0D4B9E12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900C0-E984-46B7-BE3C-23028BD19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5B9947-3AAF-4C27-851E-08FB0D4B9E12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900C0-E984-46B7-BE3C-23028BD19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5B9947-3AAF-4C27-851E-08FB0D4B9E12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900C0-E984-46B7-BE3C-23028BD19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5B9947-3AAF-4C27-851E-08FB0D4B9E12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900C0-E984-46B7-BE3C-23028BD19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5B9947-3AAF-4C27-851E-08FB0D4B9E12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900C0-E984-46B7-BE3C-23028BD19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4" name="Picture 10" descr="12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35" name="Picture 11" descr="water_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245B9947-3AAF-4C27-851E-08FB0D4B9E12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04900C0-E984-46B7-BE3C-23028BD19E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6" name="Picture 12" descr="butterfly 1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12.gif"/><Relationship Id="rId7" Type="http://schemas.openxmlformats.org/officeDocument/2006/relationships/image" Target="../media/image16.gif"/><Relationship Id="rId12" Type="http://schemas.openxmlformats.org/officeDocument/2006/relationships/image" Target="../media/image21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gif"/><Relationship Id="rId11" Type="http://schemas.openxmlformats.org/officeDocument/2006/relationships/image" Target="../media/image20.gif"/><Relationship Id="rId5" Type="http://schemas.openxmlformats.org/officeDocument/2006/relationships/image" Target="../media/image14.gif"/><Relationship Id="rId10" Type="http://schemas.openxmlformats.org/officeDocument/2006/relationships/image" Target="../media/image19.gif"/><Relationship Id="rId4" Type="http://schemas.openxmlformats.org/officeDocument/2006/relationships/image" Target="../media/image13.gif"/><Relationship Id="rId9" Type="http://schemas.openxmlformats.org/officeDocument/2006/relationships/image" Target="../media/image1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179512" y="2636912"/>
            <a:ext cx="7772400" cy="2763739"/>
          </a:xfrm>
        </p:spPr>
        <p:txBody>
          <a:bodyPr/>
          <a:lstStyle/>
          <a:p>
            <a:r>
              <a:rPr lang="ru-RU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Встало солнышко давно, </a:t>
            </a:r>
            <a:br>
              <a:rPr lang="ru-RU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Заглянуло к нам в окно,</a:t>
            </a:r>
            <a:br>
              <a:rPr lang="ru-RU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На урок торопит нас -</a:t>
            </a:r>
            <a:br>
              <a:rPr lang="ru-RU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Математика сейчас.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6" name="Picture 7" descr="СОЛНЦЕ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878" y="404664"/>
            <a:ext cx="2326267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джи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3600400" cy="4793432"/>
          </a:xfrm>
          <a:prstGeom prst="rect">
            <a:avLst/>
          </a:prstGeom>
          <a:noFill/>
        </p:spPr>
      </p:pic>
      <p:pic>
        <p:nvPicPr>
          <p:cNvPr id="5" name="Picture 4" descr="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88640"/>
            <a:ext cx="1440160" cy="1589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4437112"/>
            <a:ext cx="18002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ци9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876256" y="1052736"/>
            <a:ext cx="2016621" cy="2526625"/>
          </a:xfrm>
          <a:noFill/>
        </p:spPr>
      </p:pic>
      <p:pic>
        <p:nvPicPr>
          <p:cNvPr id="11" name="Picture 4" descr="3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1124744"/>
            <a:ext cx="1944687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 descr="ци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71643" y="4221088"/>
            <a:ext cx="1872357" cy="2345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D:\счётный материал\tsifry_animatsiya\анимашки-цифры\0_clr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920" y="2852936"/>
            <a:ext cx="819522" cy="1547986"/>
          </a:xfrm>
          <a:prstGeom prst="rect">
            <a:avLst/>
          </a:prstGeom>
          <a:noFill/>
        </p:spPr>
      </p:pic>
      <p:pic>
        <p:nvPicPr>
          <p:cNvPr id="2052" name="Picture 4" descr="D:\счётный материал\tsifry_animatsiya\анимашки-цифры\1_clr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2160" y="2852936"/>
            <a:ext cx="576064" cy="1958618"/>
          </a:xfrm>
          <a:prstGeom prst="rect">
            <a:avLst/>
          </a:prstGeom>
          <a:noFill/>
        </p:spPr>
      </p:pic>
      <p:pic>
        <p:nvPicPr>
          <p:cNvPr id="15" name="Picture 4" descr="D:\счётный материал\tsifry_animatsiya\анимашки-цифры\1_clr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07704" y="188640"/>
            <a:ext cx="576064" cy="1769978"/>
          </a:xfrm>
          <a:prstGeom prst="rect">
            <a:avLst/>
          </a:prstGeom>
          <a:noFill/>
        </p:spPr>
      </p:pic>
      <p:pic>
        <p:nvPicPr>
          <p:cNvPr id="16" name="Picture 3" descr="D:\счётный материал\tsifry_animatsiya\анимашки-цифры\0_clr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760" y="188640"/>
            <a:ext cx="919390" cy="1736626"/>
          </a:xfrm>
          <a:prstGeom prst="rect">
            <a:avLst/>
          </a:prstGeom>
          <a:noFill/>
        </p:spPr>
      </p:pic>
      <p:pic>
        <p:nvPicPr>
          <p:cNvPr id="2053" name="Picture 5" descr="D:\счётный материал\tsifry_animatsiya\анимашки-цифры\2_clr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40166" y="332656"/>
            <a:ext cx="684076" cy="1368152"/>
          </a:xfrm>
          <a:prstGeom prst="rect">
            <a:avLst/>
          </a:prstGeom>
          <a:noFill/>
        </p:spPr>
      </p:pic>
      <p:pic>
        <p:nvPicPr>
          <p:cNvPr id="2054" name="Picture 6" descr="D:\счётный материал\tsifry_animatsiya\анимашки-цифры\4_clr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80112" y="4796780"/>
            <a:ext cx="936104" cy="1872208"/>
          </a:xfrm>
          <a:prstGeom prst="rect">
            <a:avLst/>
          </a:prstGeom>
          <a:noFill/>
        </p:spPr>
      </p:pic>
      <p:pic>
        <p:nvPicPr>
          <p:cNvPr id="19" name="Picture 4" descr="ци8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580112" y="0"/>
            <a:ext cx="1592047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4" descr="ци6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211960" y="1556792"/>
            <a:ext cx="1872927" cy="2202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2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7" y="692696"/>
            <a:ext cx="3330239" cy="3168352"/>
          </a:xfrm>
          <a:prstGeom prst="rect">
            <a:avLst/>
          </a:prstGeom>
        </p:spPr>
      </p:pic>
      <p:pic>
        <p:nvPicPr>
          <p:cNvPr id="5" name="Рисунок 4" descr="102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1328668"/>
            <a:ext cx="3260204" cy="4556269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883371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2420888"/>
            <a:ext cx="3700611" cy="3700611"/>
          </a:xfrm>
          <a:prstGeom prst="rect">
            <a:avLst/>
          </a:prstGeom>
        </p:spPr>
      </p:pic>
      <p:pic>
        <p:nvPicPr>
          <p:cNvPr id="7" name="Рисунок 6" descr="photo27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836712"/>
            <a:ext cx="3802533" cy="4104826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ozitiv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4484141" cy="5009531"/>
          </a:xfrm>
          <a:prstGeom prst="rect">
            <a:avLst/>
          </a:prstGeom>
        </p:spPr>
      </p:pic>
      <p:pic>
        <p:nvPicPr>
          <p:cNvPr id="5" name="Рисунок 4" descr="2553335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05250" y="188640"/>
            <a:ext cx="5238750" cy="432435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09600" y="1066800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Arc 12"/>
          <p:cNvSpPr>
            <a:spLocks/>
          </p:cNvSpPr>
          <p:nvPr/>
        </p:nvSpPr>
        <p:spPr bwMode="auto">
          <a:xfrm rot="876523" flipH="1">
            <a:off x="3276600" y="1066800"/>
            <a:ext cx="2055813" cy="2092325"/>
          </a:xfrm>
          <a:custGeom>
            <a:avLst/>
            <a:gdLst>
              <a:gd name="T0" fmla="*/ 2147483647 w 42175"/>
              <a:gd name="T1" fmla="*/ 2147483647 h 43116"/>
              <a:gd name="T2" fmla="*/ 2147483647 w 42175"/>
              <a:gd name="T3" fmla="*/ 2147483647 h 43116"/>
              <a:gd name="T4" fmla="*/ 2147483647 w 42175"/>
              <a:gd name="T5" fmla="*/ 2147483647 h 43116"/>
              <a:gd name="T6" fmla="*/ 0 60000 65536"/>
              <a:gd name="T7" fmla="*/ 0 60000 65536"/>
              <a:gd name="T8" fmla="*/ 0 60000 65536"/>
              <a:gd name="T9" fmla="*/ 0 w 42175"/>
              <a:gd name="T10" fmla="*/ 0 h 43116"/>
              <a:gd name="T11" fmla="*/ 42175 w 42175"/>
              <a:gd name="T12" fmla="*/ 43116 h 431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175" h="43116" fill="none" extrusionOk="0">
                <a:moveTo>
                  <a:pt x="19695" y="43115"/>
                </a:moveTo>
                <a:cubicBezTo>
                  <a:pt x="8547" y="42128"/>
                  <a:pt x="0" y="32791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0996" y="-1"/>
                  <a:pt x="39314" y="6074"/>
                  <a:pt x="42174" y="15025"/>
                </a:cubicBezTo>
              </a:path>
              <a:path w="42175" h="43116" stroke="0" extrusionOk="0">
                <a:moveTo>
                  <a:pt x="19695" y="43115"/>
                </a:moveTo>
                <a:cubicBezTo>
                  <a:pt x="8547" y="42128"/>
                  <a:pt x="0" y="32791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0996" y="-1"/>
                  <a:pt x="39314" y="6074"/>
                  <a:pt x="42174" y="15025"/>
                </a:cubicBezTo>
                <a:lnTo>
                  <a:pt x="21600" y="21600"/>
                </a:lnTo>
                <a:lnTo>
                  <a:pt x="19695" y="43115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4" name="Arc 13"/>
          <p:cNvSpPr>
            <a:spLocks/>
          </p:cNvSpPr>
          <p:nvPr/>
        </p:nvSpPr>
        <p:spPr bwMode="auto">
          <a:xfrm>
            <a:off x="2895600" y="3200400"/>
            <a:ext cx="2438400" cy="2590800"/>
          </a:xfrm>
          <a:custGeom>
            <a:avLst/>
            <a:gdLst>
              <a:gd name="T0" fmla="*/ 2147483647 w 41211"/>
              <a:gd name="T1" fmla="*/ 0 h 43200"/>
              <a:gd name="T2" fmla="*/ 0 w 41211"/>
              <a:gd name="T3" fmla="*/ 2147483647 h 43200"/>
              <a:gd name="T4" fmla="*/ 2147483647 w 41211"/>
              <a:gd name="T5" fmla="*/ 2147483647 h 43200"/>
              <a:gd name="T6" fmla="*/ 0 60000 65536"/>
              <a:gd name="T7" fmla="*/ 0 60000 65536"/>
              <a:gd name="T8" fmla="*/ 0 60000 65536"/>
              <a:gd name="T9" fmla="*/ 0 w 41211"/>
              <a:gd name="T10" fmla="*/ 0 h 43200"/>
              <a:gd name="T11" fmla="*/ 41211 w 41211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211" h="43200" fill="none" extrusionOk="0">
                <a:moveTo>
                  <a:pt x="19612" y="0"/>
                </a:moveTo>
                <a:cubicBezTo>
                  <a:pt x="31541" y="1"/>
                  <a:pt x="41211" y="9671"/>
                  <a:pt x="41211" y="21600"/>
                </a:cubicBezTo>
                <a:cubicBezTo>
                  <a:pt x="41211" y="33529"/>
                  <a:pt x="31540" y="43200"/>
                  <a:pt x="19611" y="43200"/>
                </a:cubicBezTo>
                <a:cubicBezTo>
                  <a:pt x="11186" y="43200"/>
                  <a:pt x="3530" y="38301"/>
                  <a:pt x="-1" y="30653"/>
                </a:cubicBezTo>
              </a:path>
              <a:path w="41211" h="43200" stroke="0" extrusionOk="0">
                <a:moveTo>
                  <a:pt x="19612" y="0"/>
                </a:moveTo>
                <a:cubicBezTo>
                  <a:pt x="31541" y="1"/>
                  <a:pt x="41211" y="9671"/>
                  <a:pt x="41211" y="21600"/>
                </a:cubicBezTo>
                <a:cubicBezTo>
                  <a:pt x="41211" y="33529"/>
                  <a:pt x="31540" y="43200"/>
                  <a:pt x="19611" y="43200"/>
                </a:cubicBezTo>
                <a:cubicBezTo>
                  <a:pt x="11186" y="43200"/>
                  <a:pt x="3530" y="38301"/>
                  <a:pt x="-1" y="30653"/>
                </a:cubicBezTo>
                <a:lnTo>
                  <a:pt x="19611" y="21600"/>
                </a:lnTo>
                <a:lnTo>
                  <a:pt x="19612" y="0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Oval 3"/>
          <p:cNvSpPr>
            <a:spLocks noChangeArrowheads="1"/>
          </p:cNvSpPr>
          <p:nvPr/>
        </p:nvSpPr>
        <p:spPr bwMode="auto">
          <a:xfrm>
            <a:off x="3276600" y="14478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2492375" y="250825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28600"/>
            <a:ext cx="27051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2438400"/>
            <a:ext cx="27051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572000"/>
            <a:ext cx="27051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0" name="Oval 24"/>
          <p:cNvSpPr>
            <a:spLocks noChangeArrowheads="1"/>
          </p:cNvSpPr>
          <p:nvPr/>
        </p:nvSpPr>
        <p:spPr bwMode="auto">
          <a:xfrm>
            <a:off x="4038600" y="31242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34 -0.01133 C 0.01649 -0.02613 0.02882 -0.04093 0.04375 -0.05087 C 0.05868 -0.06082 0.07622 -0.0703 0.09444 -0.07146 C 0.11267 -0.07261 0.13681 -0.06914 0.15365 -0.05827 C 0.17049 -0.04741 0.18628 -0.02451 0.19583 -0.00578 C 0.20538 0.01296 0.20868 0.03331 0.21128 0.05435 C 0.21389 0.0754 0.2151 0.09968 0.21128 0.12003 C 0.20747 0.14038 0.19809 0.16097 0.18872 0.17623 C 0.17934 0.19149 0.16979 0.20236 0.15503 0.21185 C 0.14028 0.22133 0.1125 0.2278 0.1 0.23243 C 0.0875 0.23705 0.08056 0.23844 0.08038 0.24006 C 0.08021 0.24168 0.08924 0.23867 0.09861 0.24191 C 0.10799 0.24515 0.12188 0.24654 0.13663 0.25879 C 0.15139 0.27105 0.17517 0.29556 0.18733 0.31499 C 0.19948 0.33442 0.20521 0.3513 0.2099 0.37512 C 0.21458 0.39894 0.21771 0.43201 0.21563 0.45768 C 0.21354 0.48335 0.20538 0.50879 0.19722 0.52891 C 0.18906 0.54903 0.18351 0.56245 0.16632 0.57771 C 0.14913 0.59297 0.1191 0.61633 0.09444 0.62096 C 0.06979 0.62558 0.03767 0.61541 0.0184 0.60593 C -0.00087 0.59644 -0.0092 0.58118 -0.02101 0.56453 C -0.03281 0.54788 -0.04687 0.51619 -0.05208 0.50648 " pathEditMode="relative" rAng="0" ptsTypes="aaaaaaaaaaaaaaaaaaaaaA">
                                      <p:cBhvr>
                                        <p:cTn id="6" dur="5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2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экология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экология</Template>
  <TotalTime>51</TotalTime>
  <Words>4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экология</vt:lpstr>
      <vt:lpstr>Встало солнышко давно,  Заглянуло к нам в окно, На урок торопит нас - Математика сейчас. 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Встало солнышко давно,  Заглянуло к нам в окно, На урок торопит нас - Математика сейчас.</dc:title>
  <dc:creator>Роман</dc:creator>
  <cp:lastModifiedBy>Админ</cp:lastModifiedBy>
  <cp:revision>7</cp:revision>
  <dcterms:created xsi:type="dcterms:W3CDTF">2012-09-18T16:01:49Z</dcterms:created>
  <dcterms:modified xsi:type="dcterms:W3CDTF">2015-12-14T05:18:20Z</dcterms:modified>
</cp:coreProperties>
</file>