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281B74BA-47F9-4AB6-80A7-52D273A04D8D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5560" y="4883024"/>
            <a:ext cx="4047239" cy="1195538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799639CF-D5DC-4508-9F70-5C3CF02E4E38}" type="slidenum">
              <a:rPr lang="ru-RU" smtClean="0"/>
              <a:t>‹#›</a:t>
            </a:fld>
            <a:endParaRPr lang="ru-RU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4999324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B74BA-47F9-4AB6-80A7-52D273A04D8D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639CF-D5DC-4508-9F70-5C3CF02E4E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63332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B74BA-47F9-4AB6-80A7-52D273A04D8D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639CF-D5DC-4508-9F70-5C3CF02E4E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45562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B74BA-47F9-4AB6-80A7-52D273A04D8D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639CF-D5DC-4508-9F70-5C3CF02E4E38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525846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B74BA-47F9-4AB6-80A7-52D273A04D8D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639CF-D5DC-4508-9F70-5C3CF02E4E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10553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B74BA-47F9-4AB6-80A7-52D273A04D8D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639CF-D5DC-4508-9F70-5C3CF02E4E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0895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B74BA-47F9-4AB6-80A7-52D273A04D8D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639CF-D5DC-4508-9F70-5C3CF02E4E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6178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B74BA-47F9-4AB6-80A7-52D273A04D8D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639CF-D5DC-4508-9F70-5C3CF02E4E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0706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B74BA-47F9-4AB6-80A7-52D273A04D8D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639CF-D5DC-4508-9F70-5C3CF02E4E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93272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B74BA-47F9-4AB6-80A7-52D273A04D8D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639CF-D5DC-4508-9F70-5C3CF02E4E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83328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B74BA-47F9-4AB6-80A7-52D273A04D8D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639CF-D5DC-4508-9F70-5C3CF02E4E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89921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B74BA-47F9-4AB6-80A7-52D273A04D8D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639CF-D5DC-4508-9F70-5C3CF02E4E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1438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B74BA-47F9-4AB6-80A7-52D273A04D8D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639CF-D5DC-4508-9F70-5C3CF02E4E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18323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B74BA-47F9-4AB6-80A7-52D273A04D8D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639CF-D5DC-4508-9F70-5C3CF02E4E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43179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B74BA-47F9-4AB6-80A7-52D273A04D8D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639CF-D5DC-4508-9F70-5C3CF02E4E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69333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B74BA-47F9-4AB6-80A7-52D273A04D8D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639CF-D5DC-4508-9F70-5C3CF02E4E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20486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B74BA-47F9-4AB6-80A7-52D273A04D8D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639CF-D5DC-4508-9F70-5C3CF02E4E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24103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281B74BA-47F9-4AB6-80A7-52D273A04D8D}" type="datetimeFigureOut">
              <a:rPr lang="ru-RU" smtClean="0"/>
              <a:t>20.10.2013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99639CF-D5DC-4508-9F70-5C3CF02E4E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00292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6.jpg"/><Relationship Id="rId5" Type="http://schemas.openxmlformats.org/officeDocument/2006/relationships/image" Target="../media/image15.jpg"/><Relationship Id="rId4" Type="http://schemas.openxmlformats.org/officeDocument/2006/relationships/image" Target="../media/image1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World Tourist Attractions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25748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57" r="24057"/>
          <a:stretch>
            <a:fillRect/>
          </a:stretch>
        </p:blipFill>
        <p:spPr>
          <a:xfrm>
            <a:off x="120262" y="1227438"/>
            <a:ext cx="3598146" cy="5071533"/>
          </a:xfrm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5881816" y="4613189"/>
            <a:ext cx="5556529" cy="947352"/>
          </a:xfrm>
        </p:spPr>
        <p:txBody>
          <a:bodyPr>
            <a:noAutofit/>
          </a:bodyPr>
          <a:lstStyle/>
          <a:p>
            <a:r>
              <a:rPr lang="en-US" sz="6000" dirty="0">
                <a:solidFill>
                  <a:srgbClr val="FF0000"/>
                </a:solidFill>
              </a:rPr>
              <a:t>Red Square</a:t>
            </a:r>
            <a:endParaRPr lang="ru-RU" sz="6000" dirty="0">
              <a:solidFill>
                <a:srgbClr val="FF00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3135" y="108025"/>
            <a:ext cx="5277068" cy="415569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3023" y="108025"/>
            <a:ext cx="2949147" cy="924750"/>
          </a:xfrm>
        </p:spPr>
        <p:txBody>
          <a:bodyPr>
            <a:normAutofit/>
          </a:bodyPr>
          <a:lstStyle/>
          <a:p>
            <a:r>
              <a:rPr lang="en-US" sz="6000" i="1" dirty="0"/>
              <a:t> Kremlin</a:t>
            </a:r>
            <a:endParaRPr lang="ru-RU" sz="6000" i="1" dirty="0"/>
          </a:p>
        </p:txBody>
      </p:sp>
    </p:spTree>
    <p:extLst>
      <p:ext uri="{BB962C8B-B14F-4D97-AF65-F5344CB8AC3E}">
        <p14:creationId xmlns:p14="http://schemas.microsoft.com/office/powerpoint/2010/main" val="63108104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28584" y="247136"/>
            <a:ext cx="5902518" cy="657830"/>
          </a:xfrm>
        </p:spPr>
        <p:txBody>
          <a:bodyPr>
            <a:noAutofit/>
          </a:bodyPr>
          <a:lstStyle/>
          <a:p>
            <a:r>
              <a:rPr lang="en-US" sz="6000" dirty="0"/>
              <a:t>St. Petersburg</a:t>
            </a:r>
            <a:endParaRPr lang="ru-RU" sz="6000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14" r="28714"/>
          <a:stretch>
            <a:fillRect/>
          </a:stretch>
        </p:blipFill>
        <p:spPr>
          <a:xfrm>
            <a:off x="7702378" y="0"/>
            <a:ext cx="3937687" cy="5550112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497" y="904966"/>
            <a:ext cx="5898600" cy="4645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8340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/>
              <a:t> Kazan</a:t>
            </a:r>
            <a:endParaRPr lang="ru-RU" sz="60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5761" y="61410"/>
            <a:ext cx="8221362" cy="493281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9037" y="4865176"/>
            <a:ext cx="5785076" cy="917786"/>
          </a:xfrm>
        </p:spPr>
        <p:txBody>
          <a:bodyPr>
            <a:normAutofit/>
          </a:bodyPr>
          <a:lstStyle/>
          <a:p>
            <a:r>
              <a:rPr lang="en-US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Kazan</a:t>
            </a:r>
            <a:endParaRPr lang="ru-RU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8485981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3784" y="65902"/>
            <a:ext cx="6207318" cy="1036771"/>
          </a:xfrm>
        </p:spPr>
        <p:txBody>
          <a:bodyPr>
            <a:normAutofit/>
          </a:bodyPr>
          <a:lstStyle/>
          <a:p>
            <a:r>
              <a:rPr lang="en-US" sz="6000" dirty="0"/>
              <a:t>Lake Baikal </a:t>
            </a:r>
            <a:endParaRPr lang="ru-RU" sz="6000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14" r="28714"/>
          <a:stretch>
            <a:fillRect/>
          </a:stretch>
        </p:blipFill>
        <p:spPr>
          <a:xfrm>
            <a:off x="7531789" y="173285"/>
            <a:ext cx="3598146" cy="507153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19899" y="2091214"/>
            <a:ext cx="6345301" cy="2362481"/>
          </a:xfrm>
        </p:spPr>
        <p:txBody>
          <a:bodyPr>
            <a:noAutofit/>
          </a:bodyPr>
          <a:lstStyle/>
          <a:p>
            <a:r>
              <a:rPr lang="en-US" sz="4800" dirty="0"/>
              <a:t>The oldest and deepest freshwater lake on the planet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338195028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06962" y="428368"/>
            <a:ext cx="4617416" cy="1695798"/>
          </a:xfrm>
        </p:spPr>
        <p:txBody>
          <a:bodyPr>
            <a:normAutofit/>
          </a:bodyPr>
          <a:lstStyle/>
          <a:p>
            <a:r>
              <a:rPr lang="en-US" sz="6000" b="1" i="1" dirty="0" smtClean="0"/>
              <a:t>Sochi</a:t>
            </a:r>
            <a:endParaRPr lang="ru-RU" sz="6000" b="1" i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65" y="82379"/>
            <a:ext cx="7184810" cy="4310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5719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1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0766" y="2990334"/>
            <a:ext cx="3562971" cy="665253"/>
          </a:xfrm>
        </p:spPr>
        <p:txBody>
          <a:bodyPr>
            <a:noAutofit/>
          </a:bodyPr>
          <a:lstStyle/>
          <a:p>
            <a:r>
              <a:rPr lang="en-US" sz="5400" dirty="0"/>
              <a:t>Altai mountains</a:t>
            </a:r>
            <a:endParaRPr lang="ru-RU" sz="54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2444" y="-40758"/>
            <a:ext cx="7578810" cy="55183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45307884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9455" y="464496"/>
            <a:ext cx="7410050" cy="444602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0848"/>
            <a:ext cx="2738394" cy="364548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2466" y="80848"/>
            <a:ext cx="3643184" cy="273238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497" y="3569552"/>
            <a:ext cx="4559930" cy="304538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3321393"/>
            <a:ext cx="5045161" cy="302709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423216634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ое мероприятие">
  <a:themeElements>
    <a:clrScheme name="Главное мероприятие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Главное мероприятие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ое мероприятие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F1EFBDE3-1A95-4E3D-81AD-1F53D65BEA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TC104033927[[fn=Главное мероприятие]]</Template>
  <TotalTime>26</TotalTime>
  <Words>28</Words>
  <Application>Microsoft Office PowerPoint</Application>
  <PresentationFormat>Широкоэкранный</PresentationFormat>
  <Paragraphs>10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1" baseType="lpstr">
      <vt:lpstr>Arial</vt:lpstr>
      <vt:lpstr>Impact</vt:lpstr>
      <vt:lpstr>Главное мероприятие</vt:lpstr>
      <vt:lpstr>World Tourist Attractions</vt:lpstr>
      <vt:lpstr> Kremlin</vt:lpstr>
      <vt:lpstr>St. Petersburg</vt:lpstr>
      <vt:lpstr> Kazan</vt:lpstr>
      <vt:lpstr>Lake Baikal </vt:lpstr>
      <vt:lpstr>Sochi</vt:lpstr>
      <vt:lpstr>Altai mountains</vt:lpstr>
      <vt:lpstr>Презентация PowerPoint</vt:lpstr>
    </vt:vector>
  </TitlesOfParts>
  <Company>Diavol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World Tourist Attractions</dc:title>
  <dc:creator>dirouk</dc:creator>
  <cp:lastModifiedBy>dirouk</cp:lastModifiedBy>
  <cp:revision>5</cp:revision>
  <dcterms:created xsi:type="dcterms:W3CDTF">2013-10-20T11:07:58Z</dcterms:created>
  <dcterms:modified xsi:type="dcterms:W3CDTF">2013-10-20T11:35:25Z</dcterms:modified>
</cp:coreProperties>
</file>