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Я – счастлива!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сплочение педагогического коллектива, развитие коммуникативных навыков, эмоциональной устойчивости, уверенности в себе, доброжелательного отношения друг к другу.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- формирование благоприятного психологического климата</a:t>
            </a:r>
          </a:p>
          <a:p>
            <a:r>
              <a:rPr lang="ru-RU" dirty="0" smtClean="0"/>
              <a:t>- нахождение сходств у участников группы для улучшения взаимодействия между ними</a:t>
            </a:r>
          </a:p>
          <a:p>
            <a:r>
              <a:rPr lang="ru-RU" dirty="0" smtClean="0"/>
              <a:t>- развитие умения работать в команде</a:t>
            </a:r>
          </a:p>
          <a:p>
            <a:r>
              <a:rPr lang="ru-RU" dirty="0" smtClean="0"/>
              <a:t>- сплочение группы</a:t>
            </a:r>
          </a:p>
          <a:p>
            <a:r>
              <a:rPr lang="ru-RU" dirty="0" smtClean="0"/>
              <a:t>- осознание каждым участником своей роли, функции в группе</a:t>
            </a:r>
          </a:p>
          <a:p>
            <a:r>
              <a:rPr lang="ru-RU" dirty="0" smtClean="0"/>
              <a:t>- повысить коммуникативные навыки педагогов</a:t>
            </a:r>
          </a:p>
          <a:p>
            <a:r>
              <a:rPr lang="ru-RU" dirty="0" smtClean="0"/>
              <a:t>- повысить настрой на удачу, счастье, добро и успех.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/>
          <a:lstStyle/>
          <a:p>
            <a:r>
              <a:rPr lang="ru-RU" dirty="0" smtClean="0"/>
              <a:t>Психологический климат -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r>
              <a:rPr lang="ru-RU" dirty="0" smtClean="0"/>
              <a:t>это межличностные отношения, типичные для трудового коллектива, которые определяют его основное настроение.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ru-RU" b="1" dirty="0" smtClean="0"/>
              <a:t>Упражнение 1. </a:t>
            </a:r>
            <a:br>
              <a:rPr lang="ru-RU" b="1" dirty="0" smtClean="0"/>
            </a:br>
            <a:r>
              <a:rPr lang="ru-RU" b="1" dirty="0" smtClean="0"/>
              <a:t>«Перевернутое имя»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r>
              <a:rPr lang="ru-RU" dirty="0" smtClean="0"/>
              <a:t>Сконцентрируйтесь на своем имени, мысленно переверните его и несколько раз проговорите про себя, что бы привыкнуть к необычному звучанию.</a:t>
            </a:r>
          </a:p>
          <a:p>
            <a:r>
              <a:rPr lang="ru-RU" dirty="0" smtClean="0"/>
              <a:t>Представьтесь по порядку своим новым именем.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Упражнение 2. «Мое настроение»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Задание: нарисовать свое настроение на данный момент</a:t>
            </a:r>
          </a:p>
          <a:p>
            <a:r>
              <a:rPr lang="ru-RU" dirty="0" smtClean="0"/>
              <a:t>Инструкция: На листе формата А – 4 изобразить свое настроение.</a:t>
            </a:r>
          </a:p>
          <a:p>
            <a:r>
              <a:rPr lang="ru-RU" dirty="0" smtClean="0"/>
              <a:t>Устроим выставку наших настроений, подарим соседу только хорошее настроение, сопровождая подарок такими словами: «Я дарю тебе мое хорошее настроение…», а дальше пусть будет ваше ласковое слово, обращение, которое обычно адресуется вашим близким и любимым.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Упражнение 3. «Фруктовый салат»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Упражнение 4. «Тарелка с водой»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r>
              <a:rPr lang="ru-RU" dirty="0" smtClean="0"/>
              <a:t>Задание: группа  участников, молча с закрытыми глазами,  передает по кругу тарелку с водой.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40</TotalTime>
  <Words>218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Я – счастлива!</vt:lpstr>
      <vt:lpstr>Цель:</vt:lpstr>
      <vt:lpstr>Задачи:</vt:lpstr>
      <vt:lpstr>Психологический климат -  </vt:lpstr>
      <vt:lpstr>Упражнение 1.  «Перевернутое имя» </vt:lpstr>
      <vt:lpstr>Упражнение 2. «Мое настроение» </vt:lpstr>
      <vt:lpstr>Упражнение 3. «Фруктовый салат»</vt:lpstr>
      <vt:lpstr>Упражнение 4. «Тарелка с водой»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Айсуу</dc:creator>
  <cp:lastModifiedBy>Айсуу</cp:lastModifiedBy>
  <cp:revision>6</cp:revision>
  <dcterms:created xsi:type="dcterms:W3CDTF">2018-01-22T06:40:43Z</dcterms:created>
  <dcterms:modified xsi:type="dcterms:W3CDTF">2018-01-22T07:34:06Z</dcterms:modified>
</cp:coreProperties>
</file>