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5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38521-A7A4-4B72-9DA0-B533644F1B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09B25B-8B0F-4058-AA6C-F8059D9D45D8}">
      <dgm:prSet phldrT="[Текст]" custT="1"/>
      <dgm:spPr/>
      <dgm:t>
        <a:bodyPr/>
        <a:lstStyle/>
        <a:p>
          <a:r>
            <a:rPr lang="ru-RU" sz="3600" b="1" i="1" dirty="0" err="1" smtClean="0">
              <a:latin typeface="Times New Roman" pitchFamily="18" charset="0"/>
              <a:cs typeface="Times New Roman" pitchFamily="18" charset="0"/>
            </a:rPr>
            <a:t>Гендерные</a:t>
          </a:r>
          <a:r>
            <a:rPr lang="ru-RU" sz="3600" b="1" i="1" dirty="0" smtClean="0">
              <a:latin typeface="Times New Roman" pitchFamily="18" charset="0"/>
              <a:cs typeface="Times New Roman" pitchFamily="18" charset="0"/>
            </a:rPr>
            <a:t> особенности</a:t>
          </a:r>
          <a:endParaRPr lang="ru-RU" sz="3600" dirty="0"/>
        </a:p>
      </dgm:t>
    </dgm:pt>
    <dgm:pt modelId="{FB170BFF-685F-481B-A3FE-AD3D64582BC4}" type="parTrans" cxnId="{2B597428-C220-47A9-84FD-A72EDB3BEAFA}">
      <dgm:prSet/>
      <dgm:spPr/>
      <dgm:t>
        <a:bodyPr/>
        <a:lstStyle/>
        <a:p>
          <a:endParaRPr lang="ru-RU"/>
        </a:p>
      </dgm:t>
    </dgm:pt>
    <dgm:pt modelId="{1C79F239-9A01-4C98-BF8B-90E9279D6975}" type="sibTrans" cxnId="{2B597428-C220-47A9-84FD-A72EDB3BEAFA}">
      <dgm:prSet/>
      <dgm:spPr/>
      <dgm:t>
        <a:bodyPr/>
        <a:lstStyle/>
        <a:p>
          <a:endParaRPr lang="ru-RU"/>
        </a:p>
      </dgm:t>
    </dgm:pt>
    <dgm:pt modelId="{8AD020EE-AE34-45E4-B1AA-9AE87987EDD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i="1" dirty="0" smtClean="0">
              <a:latin typeface="Times New Roman" pitchFamily="18" charset="0"/>
              <a:cs typeface="Times New Roman" pitchFamily="18" charset="0"/>
            </a:rPr>
            <a:t>Возрастные особенности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C3DB4F7-1F1F-41AE-AA8E-3038C73C8130}" type="parTrans" cxnId="{8F0148B0-E45B-4C5D-A115-596682558D86}">
      <dgm:prSet/>
      <dgm:spPr/>
      <dgm:t>
        <a:bodyPr/>
        <a:lstStyle/>
        <a:p>
          <a:endParaRPr lang="ru-RU"/>
        </a:p>
      </dgm:t>
    </dgm:pt>
    <dgm:pt modelId="{F9A8C9D9-F249-46FA-B909-152FC641887B}" type="sibTrans" cxnId="{8F0148B0-E45B-4C5D-A115-596682558D86}">
      <dgm:prSet/>
      <dgm:spPr/>
      <dgm:t>
        <a:bodyPr/>
        <a:lstStyle/>
        <a:p>
          <a:endParaRPr lang="ru-RU"/>
        </a:p>
      </dgm:t>
    </dgm:pt>
    <dgm:pt modelId="{027A0DD8-5F54-426C-9A29-E7F21AC92E3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600" b="1" i="1" dirty="0" smtClean="0">
              <a:latin typeface="Times New Roman" pitchFamily="18" charset="0"/>
              <a:cs typeface="Times New Roman" pitchFamily="18" charset="0"/>
            </a:rPr>
            <a:t>Особенности семейной ситуации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AEE2311-638F-469B-816E-777DEA602C47}" type="parTrans" cxnId="{B87ACD0D-3B20-4FB8-BEBF-03DD1942590E}">
      <dgm:prSet/>
      <dgm:spPr/>
      <dgm:t>
        <a:bodyPr/>
        <a:lstStyle/>
        <a:p>
          <a:endParaRPr lang="ru-RU"/>
        </a:p>
      </dgm:t>
    </dgm:pt>
    <dgm:pt modelId="{CD6A60CB-B20B-487C-AC68-DAFB974D0DAD}" type="sibTrans" cxnId="{B87ACD0D-3B20-4FB8-BEBF-03DD1942590E}">
      <dgm:prSet/>
      <dgm:spPr/>
      <dgm:t>
        <a:bodyPr/>
        <a:lstStyle/>
        <a:p>
          <a:endParaRPr lang="ru-RU"/>
        </a:p>
      </dgm:t>
    </dgm:pt>
    <dgm:pt modelId="{20070FE3-6F6F-4B40-8AC5-98EEE4181328}" type="pres">
      <dgm:prSet presAssocID="{51238521-A7A4-4B72-9DA0-B533644F1B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42C2E0-4BA8-4035-BD85-74C3C89BA67E}" type="pres">
      <dgm:prSet presAssocID="{9009B25B-8B0F-4058-AA6C-F8059D9D45D8}" presName="parentLin" presStyleCnt="0"/>
      <dgm:spPr/>
    </dgm:pt>
    <dgm:pt modelId="{526F6D5D-3BFA-4CC2-9446-18B22F65052C}" type="pres">
      <dgm:prSet presAssocID="{9009B25B-8B0F-4058-AA6C-F8059D9D45D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38B2907-34F1-46D3-9BE3-C9EB37EEB371}" type="pres">
      <dgm:prSet presAssocID="{9009B25B-8B0F-4058-AA6C-F8059D9D45D8}" presName="parentText" presStyleLbl="node1" presStyleIdx="0" presStyleCnt="3" custLinFactNeighborX="9369" custLinFactNeighborY="-50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3EC45-6E55-48C7-BCAC-DD6DBE9138DC}" type="pres">
      <dgm:prSet presAssocID="{9009B25B-8B0F-4058-AA6C-F8059D9D45D8}" presName="negativeSpace" presStyleCnt="0"/>
      <dgm:spPr/>
    </dgm:pt>
    <dgm:pt modelId="{5BC74B0B-E1BB-448E-B1AA-6B212C19CE45}" type="pres">
      <dgm:prSet presAssocID="{9009B25B-8B0F-4058-AA6C-F8059D9D45D8}" presName="childText" presStyleLbl="conFgAcc1" presStyleIdx="0" presStyleCnt="3">
        <dgm:presLayoutVars>
          <dgm:bulletEnabled val="1"/>
        </dgm:presLayoutVars>
      </dgm:prSet>
      <dgm:spPr/>
    </dgm:pt>
    <dgm:pt modelId="{F9949583-1AF2-41D9-BC80-64CF65272CA7}" type="pres">
      <dgm:prSet presAssocID="{1C79F239-9A01-4C98-BF8B-90E9279D6975}" presName="spaceBetweenRectangles" presStyleCnt="0"/>
      <dgm:spPr/>
    </dgm:pt>
    <dgm:pt modelId="{796F42C4-386B-4E01-8B28-8E7602762263}" type="pres">
      <dgm:prSet presAssocID="{8AD020EE-AE34-45E4-B1AA-9AE87987EDD5}" presName="parentLin" presStyleCnt="0"/>
      <dgm:spPr/>
    </dgm:pt>
    <dgm:pt modelId="{DFBAA640-CC45-47CB-A1CD-C16D0B87852C}" type="pres">
      <dgm:prSet presAssocID="{8AD020EE-AE34-45E4-B1AA-9AE87987EDD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FCB55A7-E4A1-4ED7-A71F-F263ADA8ACDE}" type="pres">
      <dgm:prSet presAssocID="{8AD020EE-AE34-45E4-B1AA-9AE87987EDD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22E1F-110A-41D2-A264-4EB31814DEDB}" type="pres">
      <dgm:prSet presAssocID="{8AD020EE-AE34-45E4-B1AA-9AE87987EDD5}" presName="negativeSpace" presStyleCnt="0"/>
      <dgm:spPr/>
    </dgm:pt>
    <dgm:pt modelId="{146B11C7-B99F-4C8B-82FC-B59077144852}" type="pres">
      <dgm:prSet presAssocID="{8AD020EE-AE34-45E4-B1AA-9AE87987EDD5}" presName="childText" presStyleLbl="conFgAcc1" presStyleIdx="1" presStyleCnt="3">
        <dgm:presLayoutVars>
          <dgm:bulletEnabled val="1"/>
        </dgm:presLayoutVars>
      </dgm:prSet>
      <dgm:spPr/>
    </dgm:pt>
    <dgm:pt modelId="{D39992B6-7CDD-416D-9CA8-DC73D57FC942}" type="pres">
      <dgm:prSet presAssocID="{F9A8C9D9-F249-46FA-B909-152FC641887B}" presName="spaceBetweenRectangles" presStyleCnt="0"/>
      <dgm:spPr/>
    </dgm:pt>
    <dgm:pt modelId="{B0CBE712-0409-451F-86C3-FBD718C4054B}" type="pres">
      <dgm:prSet presAssocID="{027A0DD8-5F54-426C-9A29-E7F21AC92E32}" presName="parentLin" presStyleCnt="0"/>
      <dgm:spPr/>
    </dgm:pt>
    <dgm:pt modelId="{E8EFB77C-BF42-4751-9A66-7F22157C6182}" type="pres">
      <dgm:prSet presAssocID="{027A0DD8-5F54-426C-9A29-E7F21AC92E3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FD7ECFE-3E74-41F2-BD8B-0BA3235A66C3}" type="pres">
      <dgm:prSet presAssocID="{027A0DD8-5F54-426C-9A29-E7F21AC92E3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73353-65BD-4831-8BBB-C80CA300C8B8}" type="pres">
      <dgm:prSet presAssocID="{027A0DD8-5F54-426C-9A29-E7F21AC92E32}" presName="negativeSpace" presStyleCnt="0"/>
      <dgm:spPr/>
    </dgm:pt>
    <dgm:pt modelId="{165F2655-762F-4574-A5B9-44FE98BE7114}" type="pres">
      <dgm:prSet presAssocID="{027A0DD8-5F54-426C-9A29-E7F21AC92E3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F0148B0-E45B-4C5D-A115-596682558D86}" srcId="{51238521-A7A4-4B72-9DA0-B533644F1B90}" destId="{8AD020EE-AE34-45E4-B1AA-9AE87987EDD5}" srcOrd="1" destOrd="0" parTransId="{EC3DB4F7-1F1F-41AE-AA8E-3038C73C8130}" sibTransId="{F9A8C9D9-F249-46FA-B909-152FC641887B}"/>
    <dgm:cxn modelId="{4C76B4EB-0F15-487B-89FA-9176CD5B487A}" type="presOf" srcId="{027A0DD8-5F54-426C-9A29-E7F21AC92E32}" destId="{E8EFB77C-BF42-4751-9A66-7F22157C6182}" srcOrd="0" destOrd="0" presId="urn:microsoft.com/office/officeart/2005/8/layout/list1"/>
    <dgm:cxn modelId="{2B597428-C220-47A9-84FD-A72EDB3BEAFA}" srcId="{51238521-A7A4-4B72-9DA0-B533644F1B90}" destId="{9009B25B-8B0F-4058-AA6C-F8059D9D45D8}" srcOrd="0" destOrd="0" parTransId="{FB170BFF-685F-481B-A3FE-AD3D64582BC4}" sibTransId="{1C79F239-9A01-4C98-BF8B-90E9279D6975}"/>
    <dgm:cxn modelId="{B5003A39-5A9C-4F0A-906E-7FAE571445CF}" type="presOf" srcId="{9009B25B-8B0F-4058-AA6C-F8059D9D45D8}" destId="{A38B2907-34F1-46D3-9BE3-C9EB37EEB371}" srcOrd="1" destOrd="0" presId="urn:microsoft.com/office/officeart/2005/8/layout/list1"/>
    <dgm:cxn modelId="{75C1901C-9193-492E-898E-C9209CD6C2B0}" type="presOf" srcId="{027A0DD8-5F54-426C-9A29-E7F21AC92E32}" destId="{CFD7ECFE-3E74-41F2-BD8B-0BA3235A66C3}" srcOrd="1" destOrd="0" presId="urn:microsoft.com/office/officeart/2005/8/layout/list1"/>
    <dgm:cxn modelId="{DFDB2DD7-1966-4A16-AAF0-0F68BA3465A8}" type="presOf" srcId="{51238521-A7A4-4B72-9DA0-B533644F1B90}" destId="{20070FE3-6F6F-4B40-8AC5-98EEE4181328}" srcOrd="0" destOrd="0" presId="urn:microsoft.com/office/officeart/2005/8/layout/list1"/>
    <dgm:cxn modelId="{D4A88A33-BAAB-4999-827A-6AFA76DF2697}" type="presOf" srcId="{8AD020EE-AE34-45E4-B1AA-9AE87987EDD5}" destId="{DFBAA640-CC45-47CB-A1CD-C16D0B87852C}" srcOrd="0" destOrd="0" presId="urn:microsoft.com/office/officeart/2005/8/layout/list1"/>
    <dgm:cxn modelId="{A564B3BC-AB68-4AA9-A789-2A28D61F16B3}" type="presOf" srcId="{8AD020EE-AE34-45E4-B1AA-9AE87987EDD5}" destId="{2FCB55A7-E4A1-4ED7-A71F-F263ADA8ACDE}" srcOrd="1" destOrd="0" presId="urn:microsoft.com/office/officeart/2005/8/layout/list1"/>
    <dgm:cxn modelId="{B87ACD0D-3B20-4FB8-BEBF-03DD1942590E}" srcId="{51238521-A7A4-4B72-9DA0-B533644F1B90}" destId="{027A0DD8-5F54-426C-9A29-E7F21AC92E32}" srcOrd="2" destOrd="0" parTransId="{AAEE2311-638F-469B-816E-777DEA602C47}" sibTransId="{CD6A60CB-B20B-487C-AC68-DAFB974D0DAD}"/>
    <dgm:cxn modelId="{4F0218D8-A8A6-4361-B91E-2D27BAB9DC84}" type="presOf" srcId="{9009B25B-8B0F-4058-AA6C-F8059D9D45D8}" destId="{526F6D5D-3BFA-4CC2-9446-18B22F65052C}" srcOrd="0" destOrd="0" presId="urn:microsoft.com/office/officeart/2005/8/layout/list1"/>
    <dgm:cxn modelId="{59E6D182-D137-485D-8459-7D05FE4A0BE4}" type="presParOf" srcId="{20070FE3-6F6F-4B40-8AC5-98EEE4181328}" destId="{3942C2E0-4BA8-4035-BD85-74C3C89BA67E}" srcOrd="0" destOrd="0" presId="urn:microsoft.com/office/officeart/2005/8/layout/list1"/>
    <dgm:cxn modelId="{648CD05D-F48F-4413-AD96-9B9EFF0CEFB2}" type="presParOf" srcId="{3942C2E0-4BA8-4035-BD85-74C3C89BA67E}" destId="{526F6D5D-3BFA-4CC2-9446-18B22F65052C}" srcOrd="0" destOrd="0" presId="urn:microsoft.com/office/officeart/2005/8/layout/list1"/>
    <dgm:cxn modelId="{2230E782-47E1-4982-A72C-65DDB9227338}" type="presParOf" srcId="{3942C2E0-4BA8-4035-BD85-74C3C89BA67E}" destId="{A38B2907-34F1-46D3-9BE3-C9EB37EEB371}" srcOrd="1" destOrd="0" presId="urn:microsoft.com/office/officeart/2005/8/layout/list1"/>
    <dgm:cxn modelId="{A05FED77-FFAB-498C-B438-C0A948066E3A}" type="presParOf" srcId="{20070FE3-6F6F-4B40-8AC5-98EEE4181328}" destId="{ED83EC45-6E55-48C7-BCAC-DD6DBE9138DC}" srcOrd="1" destOrd="0" presId="urn:microsoft.com/office/officeart/2005/8/layout/list1"/>
    <dgm:cxn modelId="{70C0FC10-8400-4B8A-A0B9-549A99900ABC}" type="presParOf" srcId="{20070FE3-6F6F-4B40-8AC5-98EEE4181328}" destId="{5BC74B0B-E1BB-448E-B1AA-6B212C19CE45}" srcOrd="2" destOrd="0" presId="urn:microsoft.com/office/officeart/2005/8/layout/list1"/>
    <dgm:cxn modelId="{FAE1C778-6D9E-4D0A-9736-5A55EC454BC3}" type="presParOf" srcId="{20070FE3-6F6F-4B40-8AC5-98EEE4181328}" destId="{F9949583-1AF2-41D9-BC80-64CF65272CA7}" srcOrd="3" destOrd="0" presId="urn:microsoft.com/office/officeart/2005/8/layout/list1"/>
    <dgm:cxn modelId="{63B85B22-D8F6-41B2-8428-E1BB9C32B3C1}" type="presParOf" srcId="{20070FE3-6F6F-4B40-8AC5-98EEE4181328}" destId="{796F42C4-386B-4E01-8B28-8E7602762263}" srcOrd="4" destOrd="0" presId="urn:microsoft.com/office/officeart/2005/8/layout/list1"/>
    <dgm:cxn modelId="{BFB72A28-BB6A-426D-BA16-94413B2945A4}" type="presParOf" srcId="{796F42C4-386B-4E01-8B28-8E7602762263}" destId="{DFBAA640-CC45-47CB-A1CD-C16D0B87852C}" srcOrd="0" destOrd="0" presId="urn:microsoft.com/office/officeart/2005/8/layout/list1"/>
    <dgm:cxn modelId="{C4208503-1347-4D1C-94DA-A83C9AD77B0A}" type="presParOf" srcId="{796F42C4-386B-4E01-8B28-8E7602762263}" destId="{2FCB55A7-E4A1-4ED7-A71F-F263ADA8ACDE}" srcOrd="1" destOrd="0" presId="urn:microsoft.com/office/officeart/2005/8/layout/list1"/>
    <dgm:cxn modelId="{41548CB0-5E52-4B4B-A787-4E870EB82531}" type="presParOf" srcId="{20070FE3-6F6F-4B40-8AC5-98EEE4181328}" destId="{07A22E1F-110A-41D2-A264-4EB31814DEDB}" srcOrd="5" destOrd="0" presId="urn:microsoft.com/office/officeart/2005/8/layout/list1"/>
    <dgm:cxn modelId="{849BDF7D-49A7-4A6D-B45A-71D54A592539}" type="presParOf" srcId="{20070FE3-6F6F-4B40-8AC5-98EEE4181328}" destId="{146B11C7-B99F-4C8B-82FC-B59077144852}" srcOrd="6" destOrd="0" presId="urn:microsoft.com/office/officeart/2005/8/layout/list1"/>
    <dgm:cxn modelId="{23C22D95-7F57-40B2-91B9-14975E6489B7}" type="presParOf" srcId="{20070FE3-6F6F-4B40-8AC5-98EEE4181328}" destId="{D39992B6-7CDD-416D-9CA8-DC73D57FC942}" srcOrd="7" destOrd="0" presId="urn:microsoft.com/office/officeart/2005/8/layout/list1"/>
    <dgm:cxn modelId="{9981C430-F9E5-4DA8-877E-3DE9B9EC4E11}" type="presParOf" srcId="{20070FE3-6F6F-4B40-8AC5-98EEE4181328}" destId="{B0CBE712-0409-451F-86C3-FBD718C4054B}" srcOrd="8" destOrd="0" presId="urn:microsoft.com/office/officeart/2005/8/layout/list1"/>
    <dgm:cxn modelId="{D419BAEF-E440-4C1B-969C-989216D28BB9}" type="presParOf" srcId="{B0CBE712-0409-451F-86C3-FBD718C4054B}" destId="{E8EFB77C-BF42-4751-9A66-7F22157C6182}" srcOrd="0" destOrd="0" presId="urn:microsoft.com/office/officeart/2005/8/layout/list1"/>
    <dgm:cxn modelId="{219447B5-DF32-45A3-A0AE-E8972B2B3E4D}" type="presParOf" srcId="{B0CBE712-0409-451F-86C3-FBD718C4054B}" destId="{CFD7ECFE-3E74-41F2-BD8B-0BA3235A66C3}" srcOrd="1" destOrd="0" presId="urn:microsoft.com/office/officeart/2005/8/layout/list1"/>
    <dgm:cxn modelId="{E1EB5B6A-EFAA-420C-93BA-2650F6BA9B46}" type="presParOf" srcId="{20070FE3-6F6F-4B40-8AC5-98EEE4181328}" destId="{F7673353-65BD-4831-8BBB-C80CA300C8B8}" srcOrd="9" destOrd="0" presId="urn:microsoft.com/office/officeart/2005/8/layout/list1"/>
    <dgm:cxn modelId="{7F8FF166-602B-44E9-815B-221238EAF809}" type="presParOf" srcId="{20070FE3-6F6F-4B40-8AC5-98EEE4181328}" destId="{165F2655-762F-4574-A5B9-44FE98BE7114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34D975-E2F7-4127-B7A1-4277DD30125C}" type="doc">
      <dgm:prSet loTypeId="urn:microsoft.com/office/officeart/2005/8/layout/hierarchy2" loCatId="hierarchy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5398AE-9B61-4801-95FC-B4EAC8F821B4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02060"/>
              </a:solidFill>
              <a:latin typeface="Arial Black" pitchFamily="34" charset="0"/>
            </a:rPr>
            <a:t>Методы педагогического воздействия</a:t>
          </a:r>
          <a:endParaRPr lang="ru-RU" sz="1800" dirty="0">
            <a:solidFill>
              <a:srgbClr val="002060"/>
            </a:solidFill>
            <a:latin typeface="Arial Black" pitchFamily="34" charset="0"/>
          </a:endParaRPr>
        </a:p>
      </dgm:t>
    </dgm:pt>
    <dgm:pt modelId="{8415FEB0-4D31-4CD4-930A-53F82B5D57C9}" type="parTrans" cxnId="{21759A34-58EB-48E7-907B-2D25EACB68A6}">
      <dgm:prSet/>
      <dgm:spPr/>
      <dgm:t>
        <a:bodyPr/>
        <a:lstStyle/>
        <a:p>
          <a:endParaRPr lang="ru-RU"/>
        </a:p>
      </dgm:t>
    </dgm:pt>
    <dgm:pt modelId="{E7F561FC-19C6-40C4-82CE-00E8FB3A2DA7}" type="sibTrans" cxnId="{21759A34-58EB-48E7-907B-2D25EACB68A6}">
      <dgm:prSet/>
      <dgm:spPr/>
      <dgm:t>
        <a:bodyPr/>
        <a:lstStyle/>
        <a:p>
          <a:endParaRPr lang="ru-RU"/>
        </a:p>
      </dgm:t>
    </dgm:pt>
    <dgm:pt modelId="{36DC0108-B540-41FC-8DD5-494D9A137E18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rPr>
            <a:t>Убеждение</a:t>
          </a:r>
          <a:endParaRPr lang="ru-RU" sz="2400" dirty="0">
            <a:solidFill>
              <a:schemeClr val="tx1">
                <a:lumMod val="65000"/>
                <a:lumOff val="35000"/>
              </a:schemeClr>
            </a:solidFill>
            <a:latin typeface="Arial Black" pitchFamily="34" charset="0"/>
          </a:endParaRPr>
        </a:p>
      </dgm:t>
    </dgm:pt>
    <dgm:pt modelId="{2B6B093D-F342-458D-A7FC-F822BD2B8D39}" type="parTrans" cxnId="{66D28DB9-030C-4CC7-91E0-C3A70AEECB99}">
      <dgm:prSet/>
      <dgm:spPr/>
      <dgm:t>
        <a:bodyPr/>
        <a:lstStyle/>
        <a:p>
          <a:endParaRPr lang="ru-RU"/>
        </a:p>
      </dgm:t>
    </dgm:pt>
    <dgm:pt modelId="{1CDCC27B-170A-4A41-8C16-0CC33CED556A}" type="sibTrans" cxnId="{66D28DB9-030C-4CC7-91E0-C3A70AEECB99}">
      <dgm:prSet/>
      <dgm:spPr/>
      <dgm:t>
        <a:bodyPr/>
        <a:lstStyle/>
        <a:p>
          <a:endParaRPr lang="ru-RU"/>
        </a:p>
      </dgm:t>
    </dgm:pt>
    <dgm:pt modelId="{4802566D-DCFE-498B-8791-A50ECEDF72CE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Беседы, разъяснения, обсуждение произведений художественной литературы</a:t>
          </a:r>
          <a:endParaRPr lang="ru-RU" dirty="0">
            <a:latin typeface="Arial Black" pitchFamily="34" charset="0"/>
          </a:endParaRPr>
        </a:p>
      </dgm:t>
    </dgm:pt>
    <dgm:pt modelId="{2D677094-1606-4BD1-B900-708FD488569A}" type="parTrans" cxnId="{E350453E-AF8D-47F9-A538-E92E9DF5E3B5}">
      <dgm:prSet/>
      <dgm:spPr/>
      <dgm:t>
        <a:bodyPr/>
        <a:lstStyle/>
        <a:p>
          <a:endParaRPr lang="ru-RU"/>
        </a:p>
      </dgm:t>
    </dgm:pt>
    <dgm:pt modelId="{FB8D29A6-1D14-4AB0-9D89-19B04C7DE058}" type="sibTrans" cxnId="{E350453E-AF8D-47F9-A538-E92E9DF5E3B5}">
      <dgm:prSet/>
      <dgm:spPr/>
      <dgm:t>
        <a:bodyPr/>
        <a:lstStyle/>
        <a:p>
          <a:endParaRPr lang="ru-RU"/>
        </a:p>
      </dgm:t>
    </dgm:pt>
    <dgm:pt modelId="{0119B83E-7AE1-4558-8656-4DC28801C457}">
      <dgm:prSet phldrT="[Текст]" custT="1"/>
      <dgm:spPr/>
      <dgm:t>
        <a:bodyPr/>
        <a:lstStyle/>
        <a:p>
          <a:r>
            <a:rPr lang="ru-RU" sz="1800" dirty="0" smtClean="0">
              <a:latin typeface="Arial Black" pitchFamily="34" charset="0"/>
            </a:rPr>
            <a:t>Пример воспитателя, или родителей, или сверстников</a:t>
          </a:r>
          <a:endParaRPr lang="ru-RU" sz="1800" dirty="0">
            <a:latin typeface="Arial Black" pitchFamily="34" charset="0"/>
          </a:endParaRPr>
        </a:p>
      </dgm:t>
    </dgm:pt>
    <dgm:pt modelId="{0F5C6AC6-3B23-48BB-8291-EA04146FF9BA}" type="parTrans" cxnId="{5F75335B-F02E-45A3-95B1-12DBC4E91362}">
      <dgm:prSet/>
      <dgm:spPr/>
      <dgm:t>
        <a:bodyPr/>
        <a:lstStyle/>
        <a:p>
          <a:endParaRPr lang="ru-RU"/>
        </a:p>
      </dgm:t>
    </dgm:pt>
    <dgm:pt modelId="{D7AFF498-E2B0-44A6-BD2A-152C6A01E889}" type="sibTrans" cxnId="{5F75335B-F02E-45A3-95B1-12DBC4E91362}">
      <dgm:prSet/>
      <dgm:spPr/>
      <dgm:t>
        <a:bodyPr/>
        <a:lstStyle/>
        <a:p>
          <a:endParaRPr lang="ru-RU"/>
        </a:p>
      </dgm:t>
    </dgm:pt>
    <dgm:pt modelId="{DB09B0D4-862E-4A38-B4EA-1F05877C319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</a:rPr>
            <a:t>Наказание</a:t>
          </a:r>
          <a:endParaRPr lang="ru-RU" sz="2400" dirty="0">
            <a:solidFill>
              <a:schemeClr val="tx1">
                <a:lumMod val="65000"/>
                <a:lumOff val="35000"/>
              </a:schemeClr>
            </a:solidFill>
            <a:latin typeface="Arial Black" pitchFamily="34" charset="0"/>
          </a:endParaRPr>
        </a:p>
      </dgm:t>
    </dgm:pt>
    <dgm:pt modelId="{791D440B-9FBF-4AD0-986F-8CB6D5DC1F2A}" type="parTrans" cxnId="{A6651EF4-AE88-4075-B515-AB8F64CFB295}">
      <dgm:prSet/>
      <dgm:spPr/>
      <dgm:t>
        <a:bodyPr/>
        <a:lstStyle/>
        <a:p>
          <a:endParaRPr lang="ru-RU"/>
        </a:p>
      </dgm:t>
    </dgm:pt>
    <dgm:pt modelId="{492F161A-6D72-4F32-AFDB-0B72CC486793}" type="sibTrans" cxnId="{A6651EF4-AE88-4075-B515-AB8F64CFB295}">
      <dgm:prSet/>
      <dgm:spPr/>
      <dgm:t>
        <a:bodyPr/>
        <a:lstStyle/>
        <a:p>
          <a:endParaRPr lang="ru-RU"/>
        </a:p>
      </dgm:t>
    </dgm:pt>
    <dgm:pt modelId="{A8723B60-3F9F-4E16-A2BA-C4885308DC44}">
      <dgm:prSet phldrT="[Текст]" custT="1"/>
      <dgm:spPr/>
      <dgm:t>
        <a:bodyPr/>
        <a:lstStyle/>
        <a:p>
          <a:r>
            <a:rPr lang="ru-RU" sz="1600" dirty="0" smtClean="0">
              <a:latin typeface="Arial Black" pitchFamily="34" charset="0"/>
            </a:rPr>
            <a:t>Словесное (укор) или действенное (исключение ребенка из игры)</a:t>
          </a:r>
          <a:endParaRPr lang="ru-RU" sz="1600" dirty="0">
            <a:latin typeface="Arial Black" pitchFamily="34" charset="0"/>
          </a:endParaRPr>
        </a:p>
      </dgm:t>
    </dgm:pt>
    <dgm:pt modelId="{CAE27D9B-65FD-44FB-A830-20572630E373}" type="parTrans" cxnId="{C8132392-89E2-4A41-BAB4-2E0F0DAB02A8}">
      <dgm:prSet/>
      <dgm:spPr/>
      <dgm:t>
        <a:bodyPr/>
        <a:lstStyle/>
        <a:p>
          <a:endParaRPr lang="ru-RU"/>
        </a:p>
      </dgm:t>
    </dgm:pt>
    <dgm:pt modelId="{9253B487-5E53-41E0-B021-1B8FD9DA08F9}" type="sibTrans" cxnId="{C8132392-89E2-4A41-BAB4-2E0F0DAB02A8}">
      <dgm:prSet/>
      <dgm:spPr/>
      <dgm:t>
        <a:bodyPr/>
        <a:lstStyle/>
        <a:p>
          <a:endParaRPr lang="ru-RU"/>
        </a:p>
      </dgm:t>
    </dgm:pt>
    <dgm:pt modelId="{9D7C0BFB-4D6D-41A8-BFF3-6B7AC67AFD4C}" type="pres">
      <dgm:prSet presAssocID="{2134D975-E2F7-4127-B7A1-4277DD30125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89FA05-59C1-4B83-A0F0-413797D5542F}" type="pres">
      <dgm:prSet presAssocID="{085398AE-9B61-4801-95FC-B4EAC8F821B4}" presName="root1" presStyleCnt="0"/>
      <dgm:spPr/>
    </dgm:pt>
    <dgm:pt modelId="{7FCDAA17-DEFD-428B-A1BC-F787FB25DB6A}" type="pres">
      <dgm:prSet presAssocID="{085398AE-9B61-4801-95FC-B4EAC8F821B4}" presName="LevelOneTextNode" presStyleLbl="node0" presStyleIdx="0" presStyleCnt="1" custScaleY="1759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058F49-F56B-492A-9648-F150EADECB8B}" type="pres">
      <dgm:prSet presAssocID="{085398AE-9B61-4801-95FC-B4EAC8F821B4}" presName="level2hierChild" presStyleCnt="0"/>
      <dgm:spPr/>
    </dgm:pt>
    <dgm:pt modelId="{EC1254E8-0C5C-46D7-9E7C-5268419D54B3}" type="pres">
      <dgm:prSet presAssocID="{2B6B093D-F342-458D-A7FC-F822BD2B8D39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23C82B66-59AA-435C-800D-9F51FBE0DD19}" type="pres">
      <dgm:prSet presAssocID="{2B6B093D-F342-458D-A7FC-F822BD2B8D39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4C1F679-CECC-4616-92A9-72AC41B80605}" type="pres">
      <dgm:prSet presAssocID="{36DC0108-B540-41FC-8DD5-494D9A137E18}" presName="root2" presStyleCnt="0"/>
      <dgm:spPr/>
    </dgm:pt>
    <dgm:pt modelId="{B119B134-782B-4A04-85D5-D882D5F1B72A}" type="pres">
      <dgm:prSet presAssocID="{36DC0108-B540-41FC-8DD5-494D9A137E18}" presName="LevelTwoTextNode" presStyleLbl="node2" presStyleIdx="0" presStyleCnt="2" custScaleY="202945" custLinFactNeighborX="-2991" custLinFactNeighborY="-349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B011DF-597E-48A0-949C-A74A9E69D404}" type="pres">
      <dgm:prSet presAssocID="{36DC0108-B540-41FC-8DD5-494D9A137E18}" presName="level3hierChild" presStyleCnt="0"/>
      <dgm:spPr/>
    </dgm:pt>
    <dgm:pt modelId="{28A9A0EE-0791-42E0-9E27-17A5FF5F9DA1}" type="pres">
      <dgm:prSet presAssocID="{2D677094-1606-4BD1-B900-708FD488569A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5BC4238A-D14D-441E-8B83-D63B52627CCB}" type="pres">
      <dgm:prSet presAssocID="{2D677094-1606-4BD1-B900-708FD488569A}" presName="connTx" presStyleLbl="parChTrans1D3" presStyleIdx="0" presStyleCnt="3"/>
      <dgm:spPr/>
      <dgm:t>
        <a:bodyPr/>
        <a:lstStyle/>
        <a:p>
          <a:endParaRPr lang="ru-RU"/>
        </a:p>
      </dgm:t>
    </dgm:pt>
    <dgm:pt modelId="{9A513C1D-5BB4-4A75-8AA5-18F773AE3123}" type="pres">
      <dgm:prSet presAssocID="{4802566D-DCFE-498B-8791-A50ECEDF72CE}" presName="root2" presStyleCnt="0"/>
      <dgm:spPr/>
    </dgm:pt>
    <dgm:pt modelId="{5502D4CC-A70C-4405-985D-5EE31B6F9E70}" type="pres">
      <dgm:prSet presAssocID="{4802566D-DCFE-498B-8791-A50ECEDF72CE}" presName="LevelTwoTextNode" presStyleLbl="node3" presStyleIdx="0" presStyleCnt="3" custScaleY="149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01FC5D-EE41-4108-B7CF-67CD2D82E29F}" type="pres">
      <dgm:prSet presAssocID="{4802566D-DCFE-498B-8791-A50ECEDF72CE}" presName="level3hierChild" presStyleCnt="0"/>
      <dgm:spPr/>
    </dgm:pt>
    <dgm:pt modelId="{5A5073B1-FD9C-49CD-8A01-9D5573475DE8}" type="pres">
      <dgm:prSet presAssocID="{0F5C6AC6-3B23-48BB-8291-EA04146FF9BA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04C22C91-232D-4372-AD79-5BC0AA9434E9}" type="pres">
      <dgm:prSet presAssocID="{0F5C6AC6-3B23-48BB-8291-EA04146FF9BA}" presName="connTx" presStyleLbl="parChTrans1D3" presStyleIdx="1" presStyleCnt="3"/>
      <dgm:spPr/>
      <dgm:t>
        <a:bodyPr/>
        <a:lstStyle/>
        <a:p>
          <a:endParaRPr lang="ru-RU"/>
        </a:p>
      </dgm:t>
    </dgm:pt>
    <dgm:pt modelId="{B623A39A-D44C-4B41-AE0E-1F05B194FD3D}" type="pres">
      <dgm:prSet presAssocID="{0119B83E-7AE1-4558-8656-4DC28801C457}" presName="root2" presStyleCnt="0"/>
      <dgm:spPr/>
    </dgm:pt>
    <dgm:pt modelId="{ABD1B837-505D-4FE0-8A44-C348036201F5}" type="pres">
      <dgm:prSet presAssocID="{0119B83E-7AE1-4558-8656-4DC28801C457}" presName="LevelTwoTextNode" presStyleLbl="node3" presStyleIdx="1" presStyleCnt="3" custScaleY="1687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24217A-BCDC-4190-99C5-97D2C0B0A74E}" type="pres">
      <dgm:prSet presAssocID="{0119B83E-7AE1-4558-8656-4DC28801C457}" presName="level3hierChild" presStyleCnt="0"/>
      <dgm:spPr/>
    </dgm:pt>
    <dgm:pt modelId="{1864A23E-B1CD-4A28-88BA-1167EC33B680}" type="pres">
      <dgm:prSet presAssocID="{791D440B-9FBF-4AD0-986F-8CB6D5DC1F2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8D0FC226-9526-44A5-B98F-DDE9ADDF96AA}" type="pres">
      <dgm:prSet presAssocID="{791D440B-9FBF-4AD0-986F-8CB6D5DC1F2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1CDE6BE-51E5-4C6F-BEF6-0B6502DEF57B}" type="pres">
      <dgm:prSet presAssocID="{DB09B0D4-862E-4A38-B4EA-1F05877C3197}" presName="root2" presStyleCnt="0"/>
      <dgm:spPr/>
    </dgm:pt>
    <dgm:pt modelId="{5E2FF837-0579-442F-8B2E-84C37CE0BCAD}" type="pres">
      <dgm:prSet presAssocID="{DB09B0D4-862E-4A38-B4EA-1F05877C3197}" presName="LevelTwoTextNode" presStyleLbl="node2" presStyleIdx="1" presStyleCnt="2" custScaleY="218657" custLinFactNeighborX="3243" custLinFactNeighborY="-50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926575-0100-4BDC-96A6-F88AE32F1306}" type="pres">
      <dgm:prSet presAssocID="{DB09B0D4-862E-4A38-B4EA-1F05877C3197}" presName="level3hierChild" presStyleCnt="0"/>
      <dgm:spPr/>
    </dgm:pt>
    <dgm:pt modelId="{392F62F8-3177-47E8-B09A-D15B0458E32A}" type="pres">
      <dgm:prSet presAssocID="{CAE27D9B-65FD-44FB-A830-20572630E373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07C76971-2694-4761-B3D5-283879F49ED6}" type="pres">
      <dgm:prSet presAssocID="{CAE27D9B-65FD-44FB-A830-20572630E373}" presName="connTx" presStyleLbl="parChTrans1D3" presStyleIdx="2" presStyleCnt="3"/>
      <dgm:spPr/>
      <dgm:t>
        <a:bodyPr/>
        <a:lstStyle/>
        <a:p>
          <a:endParaRPr lang="ru-RU"/>
        </a:p>
      </dgm:t>
    </dgm:pt>
    <dgm:pt modelId="{70CCBBCD-09EC-41D0-A1BB-E8E56725E6B2}" type="pres">
      <dgm:prSet presAssocID="{A8723B60-3F9F-4E16-A2BA-C4885308DC44}" presName="root2" presStyleCnt="0"/>
      <dgm:spPr/>
    </dgm:pt>
    <dgm:pt modelId="{2B9F651C-F3AF-4C87-A1FA-D6FDFC8C4210}" type="pres">
      <dgm:prSet presAssocID="{A8723B60-3F9F-4E16-A2BA-C4885308DC44}" presName="LevelTwoTextNode" presStyleLbl="node3" presStyleIdx="2" presStyleCnt="3" custScaleY="165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1AF269-BA17-4B1A-A7DB-23285F6C7CE9}" type="pres">
      <dgm:prSet presAssocID="{A8723B60-3F9F-4E16-A2BA-C4885308DC44}" presName="level3hierChild" presStyleCnt="0"/>
      <dgm:spPr/>
    </dgm:pt>
  </dgm:ptLst>
  <dgm:cxnLst>
    <dgm:cxn modelId="{E107E946-ABFC-479C-9782-06354A10D36A}" type="presOf" srcId="{0119B83E-7AE1-4558-8656-4DC28801C457}" destId="{ABD1B837-505D-4FE0-8A44-C348036201F5}" srcOrd="0" destOrd="0" presId="urn:microsoft.com/office/officeart/2005/8/layout/hierarchy2"/>
    <dgm:cxn modelId="{4046C059-20DC-45E0-846D-81A956D92D67}" type="presOf" srcId="{0F5C6AC6-3B23-48BB-8291-EA04146FF9BA}" destId="{5A5073B1-FD9C-49CD-8A01-9D5573475DE8}" srcOrd="0" destOrd="0" presId="urn:microsoft.com/office/officeart/2005/8/layout/hierarchy2"/>
    <dgm:cxn modelId="{3A86D154-13BF-4E4C-8600-067C9C1D3170}" type="presOf" srcId="{0F5C6AC6-3B23-48BB-8291-EA04146FF9BA}" destId="{04C22C91-232D-4372-AD79-5BC0AA9434E9}" srcOrd="1" destOrd="0" presId="urn:microsoft.com/office/officeart/2005/8/layout/hierarchy2"/>
    <dgm:cxn modelId="{66D28DB9-030C-4CC7-91E0-C3A70AEECB99}" srcId="{085398AE-9B61-4801-95FC-B4EAC8F821B4}" destId="{36DC0108-B540-41FC-8DD5-494D9A137E18}" srcOrd="0" destOrd="0" parTransId="{2B6B093D-F342-458D-A7FC-F822BD2B8D39}" sibTransId="{1CDCC27B-170A-4A41-8C16-0CC33CED556A}"/>
    <dgm:cxn modelId="{5F75335B-F02E-45A3-95B1-12DBC4E91362}" srcId="{36DC0108-B540-41FC-8DD5-494D9A137E18}" destId="{0119B83E-7AE1-4558-8656-4DC28801C457}" srcOrd="1" destOrd="0" parTransId="{0F5C6AC6-3B23-48BB-8291-EA04146FF9BA}" sibTransId="{D7AFF498-E2B0-44A6-BD2A-152C6A01E889}"/>
    <dgm:cxn modelId="{BDEE77C9-7C2A-463A-8F19-CC3CB9FDB290}" type="presOf" srcId="{2B6B093D-F342-458D-A7FC-F822BD2B8D39}" destId="{EC1254E8-0C5C-46D7-9E7C-5268419D54B3}" srcOrd="0" destOrd="0" presId="urn:microsoft.com/office/officeart/2005/8/layout/hierarchy2"/>
    <dgm:cxn modelId="{B50482E6-7A00-4775-B3FC-5CFFE3944B62}" type="presOf" srcId="{DB09B0D4-862E-4A38-B4EA-1F05877C3197}" destId="{5E2FF837-0579-442F-8B2E-84C37CE0BCAD}" srcOrd="0" destOrd="0" presId="urn:microsoft.com/office/officeart/2005/8/layout/hierarchy2"/>
    <dgm:cxn modelId="{E350453E-AF8D-47F9-A538-E92E9DF5E3B5}" srcId="{36DC0108-B540-41FC-8DD5-494D9A137E18}" destId="{4802566D-DCFE-498B-8791-A50ECEDF72CE}" srcOrd="0" destOrd="0" parTransId="{2D677094-1606-4BD1-B900-708FD488569A}" sibTransId="{FB8D29A6-1D14-4AB0-9D89-19B04C7DE058}"/>
    <dgm:cxn modelId="{2DA62180-6C18-407F-BD1C-46BB1FD3065F}" type="presOf" srcId="{2D677094-1606-4BD1-B900-708FD488569A}" destId="{5BC4238A-D14D-441E-8B83-D63B52627CCB}" srcOrd="1" destOrd="0" presId="urn:microsoft.com/office/officeart/2005/8/layout/hierarchy2"/>
    <dgm:cxn modelId="{8A864D03-F62D-4B7B-966A-E7BF457EEC7F}" type="presOf" srcId="{CAE27D9B-65FD-44FB-A830-20572630E373}" destId="{07C76971-2694-4761-B3D5-283879F49ED6}" srcOrd="1" destOrd="0" presId="urn:microsoft.com/office/officeart/2005/8/layout/hierarchy2"/>
    <dgm:cxn modelId="{A6651EF4-AE88-4075-B515-AB8F64CFB295}" srcId="{085398AE-9B61-4801-95FC-B4EAC8F821B4}" destId="{DB09B0D4-862E-4A38-B4EA-1F05877C3197}" srcOrd="1" destOrd="0" parTransId="{791D440B-9FBF-4AD0-986F-8CB6D5DC1F2A}" sibTransId="{492F161A-6D72-4F32-AFDB-0B72CC486793}"/>
    <dgm:cxn modelId="{26F2DC2B-701C-4A2E-B47F-F3A5DF49803A}" type="presOf" srcId="{085398AE-9B61-4801-95FC-B4EAC8F821B4}" destId="{7FCDAA17-DEFD-428B-A1BC-F787FB25DB6A}" srcOrd="0" destOrd="0" presId="urn:microsoft.com/office/officeart/2005/8/layout/hierarchy2"/>
    <dgm:cxn modelId="{E13462C5-ED53-481F-96F3-2134BC352702}" type="presOf" srcId="{36DC0108-B540-41FC-8DD5-494D9A137E18}" destId="{B119B134-782B-4A04-85D5-D882D5F1B72A}" srcOrd="0" destOrd="0" presId="urn:microsoft.com/office/officeart/2005/8/layout/hierarchy2"/>
    <dgm:cxn modelId="{23285996-B499-4B3A-B6B3-A0FBBA9BD5A7}" type="presOf" srcId="{791D440B-9FBF-4AD0-986F-8CB6D5DC1F2A}" destId="{8D0FC226-9526-44A5-B98F-DDE9ADDF96AA}" srcOrd="1" destOrd="0" presId="urn:microsoft.com/office/officeart/2005/8/layout/hierarchy2"/>
    <dgm:cxn modelId="{540BD2F6-620F-4187-92D6-06A68BFB8209}" type="presOf" srcId="{2D677094-1606-4BD1-B900-708FD488569A}" destId="{28A9A0EE-0791-42E0-9E27-17A5FF5F9DA1}" srcOrd="0" destOrd="0" presId="urn:microsoft.com/office/officeart/2005/8/layout/hierarchy2"/>
    <dgm:cxn modelId="{6EDA8BCB-F71F-41E3-B40C-BE8115A7AC20}" type="presOf" srcId="{2134D975-E2F7-4127-B7A1-4277DD30125C}" destId="{9D7C0BFB-4D6D-41A8-BFF3-6B7AC67AFD4C}" srcOrd="0" destOrd="0" presId="urn:microsoft.com/office/officeart/2005/8/layout/hierarchy2"/>
    <dgm:cxn modelId="{FFBC3200-6CE9-4DC5-84E7-EEDDA6112A97}" type="presOf" srcId="{4802566D-DCFE-498B-8791-A50ECEDF72CE}" destId="{5502D4CC-A70C-4405-985D-5EE31B6F9E70}" srcOrd="0" destOrd="0" presId="urn:microsoft.com/office/officeart/2005/8/layout/hierarchy2"/>
    <dgm:cxn modelId="{C8132392-89E2-4A41-BAB4-2E0F0DAB02A8}" srcId="{DB09B0D4-862E-4A38-B4EA-1F05877C3197}" destId="{A8723B60-3F9F-4E16-A2BA-C4885308DC44}" srcOrd="0" destOrd="0" parTransId="{CAE27D9B-65FD-44FB-A830-20572630E373}" sibTransId="{9253B487-5E53-41E0-B021-1B8FD9DA08F9}"/>
    <dgm:cxn modelId="{775D4F37-06A4-4F3F-83A1-9B9AB3765AC6}" type="presOf" srcId="{A8723B60-3F9F-4E16-A2BA-C4885308DC44}" destId="{2B9F651C-F3AF-4C87-A1FA-D6FDFC8C4210}" srcOrd="0" destOrd="0" presId="urn:microsoft.com/office/officeart/2005/8/layout/hierarchy2"/>
    <dgm:cxn modelId="{21759A34-58EB-48E7-907B-2D25EACB68A6}" srcId="{2134D975-E2F7-4127-B7A1-4277DD30125C}" destId="{085398AE-9B61-4801-95FC-B4EAC8F821B4}" srcOrd="0" destOrd="0" parTransId="{8415FEB0-4D31-4CD4-930A-53F82B5D57C9}" sibTransId="{E7F561FC-19C6-40C4-82CE-00E8FB3A2DA7}"/>
    <dgm:cxn modelId="{031C9FC7-262D-4FE2-A977-3026C41DB28F}" type="presOf" srcId="{791D440B-9FBF-4AD0-986F-8CB6D5DC1F2A}" destId="{1864A23E-B1CD-4A28-88BA-1167EC33B680}" srcOrd="0" destOrd="0" presId="urn:microsoft.com/office/officeart/2005/8/layout/hierarchy2"/>
    <dgm:cxn modelId="{6D5713B2-7C37-45AF-AAC9-27C38E5BCEAE}" type="presOf" srcId="{CAE27D9B-65FD-44FB-A830-20572630E373}" destId="{392F62F8-3177-47E8-B09A-D15B0458E32A}" srcOrd="0" destOrd="0" presId="urn:microsoft.com/office/officeart/2005/8/layout/hierarchy2"/>
    <dgm:cxn modelId="{3F12DD62-FE17-4967-9DFF-B36A0CA308E5}" type="presOf" srcId="{2B6B093D-F342-458D-A7FC-F822BD2B8D39}" destId="{23C82B66-59AA-435C-800D-9F51FBE0DD19}" srcOrd="1" destOrd="0" presId="urn:microsoft.com/office/officeart/2005/8/layout/hierarchy2"/>
    <dgm:cxn modelId="{08630443-6EC8-4A65-A15D-8644D26FC8E9}" type="presParOf" srcId="{9D7C0BFB-4D6D-41A8-BFF3-6B7AC67AFD4C}" destId="{8489FA05-59C1-4B83-A0F0-413797D5542F}" srcOrd="0" destOrd="0" presId="urn:microsoft.com/office/officeart/2005/8/layout/hierarchy2"/>
    <dgm:cxn modelId="{33A40546-63F3-4933-8EFC-297C3C0118B0}" type="presParOf" srcId="{8489FA05-59C1-4B83-A0F0-413797D5542F}" destId="{7FCDAA17-DEFD-428B-A1BC-F787FB25DB6A}" srcOrd="0" destOrd="0" presId="urn:microsoft.com/office/officeart/2005/8/layout/hierarchy2"/>
    <dgm:cxn modelId="{11A7879A-B83D-4BD3-BBF1-C564DA06972D}" type="presParOf" srcId="{8489FA05-59C1-4B83-A0F0-413797D5542F}" destId="{1C058F49-F56B-492A-9648-F150EADECB8B}" srcOrd="1" destOrd="0" presId="urn:microsoft.com/office/officeart/2005/8/layout/hierarchy2"/>
    <dgm:cxn modelId="{C1BFBD7A-1170-4BEA-8322-B9F50D3720B8}" type="presParOf" srcId="{1C058F49-F56B-492A-9648-F150EADECB8B}" destId="{EC1254E8-0C5C-46D7-9E7C-5268419D54B3}" srcOrd="0" destOrd="0" presId="urn:microsoft.com/office/officeart/2005/8/layout/hierarchy2"/>
    <dgm:cxn modelId="{EEE8DEA0-F92F-4195-8DD0-C1E9A2D02B22}" type="presParOf" srcId="{EC1254E8-0C5C-46D7-9E7C-5268419D54B3}" destId="{23C82B66-59AA-435C-800D-9F51FBE0DD19}" srcOrd="0" destOrd="0" presId="urn:microsoft.com/office/officeart/2005/8/layout/hierarchy2"/>
    <dgm:cxn modelId="{691F18E4-F8D2-4DBC-90EE-DA219D0DB0DF}" type="presParOf" srcId="{1C058F49-F56B-492A-9648-F150EADECB8B}" destId="{F4C1F679-CECC-4616-92A9-72AC41B80605}" srcOrd="1" destOrd="0" presId="urn:microsoft.com/office/officeart/2005/8/layout/hierarchy2"/>
    <dgm:cxn modelId="{476831BC-86C0-4B5F-9AA5-8BF34B02E09D}" type="presParOf" srcId="{F4C1F679-CECC-4616-92A9-72AC41B80605}" destId="{B119B134-782B-4A04-85D5-D882D5F1B72A}" srcOrd="0" destOrd="0" presId="urn:microsoft.com/office/officeart/2005/8/layout/hierarchy2"/>
    <dgm:cxn modelId="{869B055E-D558-44BB-BAF5-37748EC9B303}" type="presParOf" srcId="{F4C1F679-CECC-4616-92A9-72AC41B80605}" destId="{00B011DF-597E-48A0-949C-A74A9E69D404}" srcOrd="1" destOrd="0" presId="urn:microsoft.com/office/officeart/2005/8/layout/hierarchy2"/>
    <dgm:cxn modelId="{2B059D7E-1CC2-4546-9EF7-EEABC841950A}" type="presParOf" srcId="{00B011DF-597E-48A0-949C-A74A9E69D404}" destId="{28A9A0EE-0791-42E0-9E27-17A5FF5F9DA1}" srcOrd="0" destOrd="0" presId="urn:microsoft.com/office/officeart/2005/8/layout/hierarchy2"/>
    <dgm:cxn modelId="{3F3A4FA6-16E8-43EE-B180-03188CDC50F2}" type="presParOf" srcId="{28A9A0EE-0791-42E0-9E27-17A5FF5F9DA1}" destId="{5BC4238A-D14D-441E-8B83-D63B52627CCB}" srcOrd="0" destOrd="0" presId="urn:microsoft.com/office/officeart/2005/8/layout/hierarchy2"/>
    <dgm:cxn modelId="{BE334041-0572-4AB4-8F9D-E3D4F8E07738}" type="presParOf" srcId="{00B011DF-597E-48A0-949C-A74A9E69D404}" destId="{9A513C1D-5BB4-4A75-8AA5-18F773AE3123}" srcOrd="1" destOrd="0" presId="urn:microsoft.com/office/officeart/2005/8/layout/hierarchy2"/>
    <dgm:cxn modelId="{B4B897FE-30DC-4883-AF64-EDDB01E0A8D7}" type="presParOf" srcId="{9A513C1D-5BB4-4A75-8AA5-18F773AE3123}" destId="{5502D4CC-A70C-4405-985D-5EE31B6F9E70}" srcOrd="0" destOrd="0" presId="urn:microsoft.com/office/officeart/2005/8/layout/hierarchy2"/>
    <dgm:cxn modelId="{D4EF1558-3FC1-489A-BBE3-11FD9F6686C6}" type="presParOf" srcId="{9A513C1D-5BB4-4A75-8AA5-18F773AE3123}" destId="{6C01FC5D-EE41-4108-B7CF-67CD2D82E29F}" srcOrd="1" destOrd="0" presId="urn:microsoft.com/office/officeart/2005/8/layout/hierarchy2"/>
    <dgm:cxn modelId="{B9EBEF41-A193-40D5-90E1-F83A8B2A5AB3}" type="presParOf" srcId="{00B011DF-597E-48A0-949C-A74A9E69D404}" destId="{5A5073B1-FD9C-49CD-8A01-9D5573475DE8}" srcOrd="2" destOrd="0" presId="urn:microsoft.com/office/officeart/2005/8/layout/hierarchy2"/>
    <dgm:cxn modelId="{E4AA12E4-72D2-4F5F-8A95-2113C18A94A5}" type="presParOf" srcId="{5A5073B1-FD9C-49CD-8A01-9D5573475DE8}" destId="{04C22C91-232D-4372-AD79-5BC0AA9434E9}" srcOrd="0" destOrd="0" presId="urn:microsoft.com/office/officeart/2005/8/layout/hierarchy2"/>
    <dgm:cxn modelId="{ED1DC25B-304E-4825-942F-7194C1B97077}" type="presParOf" srcId="{00B011DF-597E-48A0-949C-A74A9E69D404}" destId="{B623A39A-D44C-4B41-AE0E-1F05B194FD3D}" srcOrd="3" destOrd="0" presId="urn:microsoft.com/office/officeart/2005/8/layout/hierarchy2"/>
    <dgm:cxn modelId="{BB87E1FF-336F-431C-8401-A9944E623604}" type="presParOf" srcId="{B623A39A-D44C-4B41-AE0E-1F05B194FD3D}" destId="{ABD1B837-505D-4FE0-8A44-C348036201F5}" srcOrd="0" destOrd="0" presId="urn:microsoft.com/office/officeart/2005/8/layout/hierarchy2"/>
    <dgm:cxn modelId="{96E04DA4-59ED-4673-94B7-E75FF979C921}" type="presParOf" srcId="{B623A39A-D44C-4B41-AE0E-1F05B194FD3D}" destId="{4F24217A-BCDC-4190-99C5-97D2C0B0A74E}" srcOrd="1" destOrd="0" presId="urn:microsoft.com/office/officeart/2005/8/layout/hierarchy2"/>
    <dgm:cxn modelId="{3AE46C3D-EBA1-4440-83B7-3DE269A9F218}" type="presParOf" srcId="{1C058F49-F56B-492A-9648-F150EADECB8B}" destId="{1864A23E-B1CD-4A28-88BA-1167EC33B680}" srcOrd="2" destOrd="0" presId="urn:microsoft.com/office/officeart/2005/8/layout/hierarchy2"/>
    <dgm:cxn modelId="{D8D277B3-E2F7-4602-84A0-7F5E033B0135}" type="presParOf" srcId="{1864A23E-B1CD-4A28-88BA-1167EC33B680}" destId="{8D0FC226-9526-44A5-B98F-DDE9ADDF96AA}" srcOrd="0" destOrd="0" presId="urn:microsoft.com/office/officeart/2005/8/layout/hierarchy2"/>
    <dgm:cxn modelId="{3F507BCF-863F-42B8-98FC-F497D644A628}" type="presParOf" srcId="{1C058F49-F56B-492A-9648-F150EADECB8B}" destId="{A1CDE6BE-51E5-4C6F-BEF6-0B6502DEF57B}" srcOrd="3" destOrd="0" presId="urn:microsoft.com/office/officeart/2005/8/layout/hierarchy2"/>
    <dgm:cxn modelId="{A51C02D7-02D5-4256-B04F-5A1C4C74390F}" type="presParOf" srcId="{A1CDE6BE-51E5-4C6F-BEF6-0B6502DEF57B}" destId="{5E2FF837-0579-442F-8B2E-84C37CE0BCAD}" srcOrd="0" destOrd="0" presId="urn:microsoft.com/office/officeart/2005/8/layout/hierarchy2"/>
    <dgm:cxn modelId="{9B82BA34-6FFA-4BCF-B187-A7A940C4BFA2}" type="presParOf" srcId="{A1CDE6BE-51E5-4C6F-BEF6-0B6502DEF57B}" destId="{6E926575-0100-4BDC-96A6-F88AE32F1306}" srcOrd="1" destOrd="0" presId="urn:microsoft.com/office/officeart/2005/8/layout/hierarchy2"/>
    <dgm:cxn modelId="{A37A138F-A201-4671-9D68-87C33CA3C859}" type="presParOf" srcId="{6E926575-0100-4BDC-96A6-F88AE32F1306}" destId="{392F62F8-3177-47E8-B09A-D15B0458E32A}" srcOrd="0" destOrd="0" presId="urn:microsoft.com/office/officeart/2005/8/layout/hierarchy2"/>
    <dgm:cxn modelId="{F8D49798-F0F8-4B2D-A062-A08BCA8B0873}" type="presParOf" srcId="{392F62F8-3177-47E8-B09A-D15B0458E32A}" destId="{07C76971-2694-4761-B3D5-283879F49ED6}" srcOrd="0" destOrd="0" presId="urn:microsoft.com/office/officeart/2005/8/layout/hierarchy2"/>
    <dgm:cxn modelId="{AE4D3D1D-9B8D-420F-B456-84CD620800C3}" type="presParOf" srcId="{6E926575-0100-4BDC-96A6-F88AE32F1306}" destId="{70CCBBCD-09EC-41D0-A1BB-E8E56725E6B2}" srcOrd="1" destOrd="0" presId="urn:microsoft.com/office/officeart/2005/8/layout/hierarchy2"/>
    <dgm:cxn modelId="{7F64B180-6FF0-4AD8-8120-EF63DCB98C7B}" type="presParOf" srcId="{70CCBBCD-09EC-41D0-A1BB-E8E56725E6B2}" destId="{2B9F651C-F3AF-4C87-A1FA-D6FDFC8C4210}" srcOrd="0" destOrd="0" presId="urn:microsoft.com/office/officeart/2005/8/layout/hierarchy2"/>
    <dgm:cxn modelId="{BD78E26E-68E4-4BEB-9828-61EC0493439F}" type="presParOf" srcId="{70CCBBCD-09EC-41D0-A1BB-E8E56725E6B2}" destId="{041AF269-BA17-4B1A-A7DB-23285F6C7CE9}" srcOrd="1" destOrd="0" presId="urn:microsoft.com/office/officeart/2005/8/layout/hierarchy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E417F8-3127-4A98-BA97-A791CF5E5B5D}" type="doc">
      <dgm:prSet loTypeId="urn:microsoft.com/office/officeart/2005/8/layout/hList3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AF81F3-BE0A-46C4-8DA9-547BF9F48DBB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Помните, дошкольники наиболее податливы положительному влиянию. Неудачи воспитания не свидетельствуют о неисправимости ребенка.</a:t>
          </a:r>
          <a:endParaRPr lang="ru-RU" dirty="0">
            <a:latin typeface="Arial Black" pitchFamily="34" charset="0"/>
          </a:endParaRPr>
        </a:p>
      </dgm:t>
    </dgm:pt>
    <dgm:pt modelId="{22C5681C-DB8B-416D-8A15-FDF0CA39D944}" type="parTrans" cxnId="{EBEB3D53-6D69-445D-A550-FC969D0E9794}">
      <dgm:prSet/>
      <dgm:spPr/>
      <dgm:t>
        <a:bodyPr/>
        <a:lstStyle/>
        <a:p>
          <a:endParaRPr lang="ru-RU"/>
        </a:p>
      </dgm:t>
    </dgm:pt>
    <dgm:pt modelId="{CF92274A-B07A-48CB-B49C-6D65D1416DCB}" type="sibTrans" cxnId="{EBEB3D53-6D69-445D-A550-FC969D0E9794}">
      <dgm:prSet/>
      <dgm:spPr/>
      <dgm:t>
        <a:bodyPr/>
        <a:lstStyle/>
        <a:p>
          <a:endParaRPr lang="ru-RU"/>
        </a:p>
      </dgm:t>
    </dgm:pt>
    <dgm:pt modelId="{D63E89A2-BFD7-4F65-A560-1B29BD8EB347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В работе с этой категорией детей педагогам следует запастись терпением.</a:t>
          </a:r>
          <a:endParaRPr lang="ru-RU" dirty="0">
            <a:latin typeface="Arial Black" pitchFamily="34" charset="0"/>
          </a:endParaRPr>
        </a:p>
      </dgm:t>
    </dgm:pt>
    <dgm:pt modelId="{D9FA4569-3878-4205-8CBE-CEF2311EB9AB}" type="parTrans" cxnId="{44DA1C8D-0950-448D-9FF2-CF2144C7444E}">
      <dgm:prSet/>
      <dgm:spPr/>
      <dgm:t>
        <a:bodyPr/>
        <a:lstStyle/>
        <a:p>
          <a:endParaRPr lang="ru-RU"/>
        </a:p>
      </dgm:t>
    </dgm:pt>
    <dgm:pt modelId="{95767B39-0A34-41E4-B9B8-B40835FC0A1C}" type="sibTrans" cxnId="{44DA1C8D-0950-448D-9FF2-CF2144C7444E}">
      <dgm:prSet/>
      <dgm:spPr/>
      <dgm:t>
        <a:bodyPr/>
        <a:lstStyle/>
        <a:p>
          <a:endParaRPr lang="ru-RU"/>
        </a:p>
      </dgm:t>
    </dgm:pt>
    <dgm:pt modelId="{3F917717-1732-44AA-8BF3-C5F1F8378EAE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Как бы ни были серьезны нарушения в поведении дошкольника, они не затрагивают всю систему его отношений к другим.</a:t>
          </a:r>
          <a:endParaRPr lang="ru-RU" dirty="0">
            <a:latin typeface="Arial Black" pitchFamily="34" charset="0"/>
          </a:endParaRPr>
        </a:p>
      </dgm:t>
    </dgm:pt>
    <dgm:pt modelId="{CD55801D-4516-4EFE-B008-6ED7DA725285}" type="parTrans" cxnId="{B77BF55A-3492-4CBB-8F2B-EEDD78B4024D}">
      <dgm:prSet/>
      <dgm:spPr/>
      <dgm:t>
        <a:bodyPr/>
        <a:lstStyle/>
        <a:p>
          <a:endParaRPr lang="ru-RU"/>
        </a:p>
      </dgm:t>
    </dgm:pt>
    <dgm:pt modelId="{33FAB216-C9E9-4B4F-8CD0-8C2426AD1CAB}" type="sibTrans" cxnId="{B77BF55A-3492-4CBB-8F2B-EEDD78B4024D}">
      <dgm:prSet/>
      <dgm:spPr/>
      <dgm:t>
        <a:bodyPr/>
        <a:lstStyle/>
        <a:p>
          <a:endParaRPr lang="ru-RU"/>
        </a:p>
      </dgm:t>
    </dgm:pt>
    <dgm:pt modelId="{7A529B76-AAC7-45FD-9167-2F360B537B34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Пластичность нервной системы дошкольников создает наиболее благоприятные предпосылки для коррекции поведения и личностных качеств ребенка.</a:t>
          </a:r>
          <a:endParaRPr lang="ru-RU" dirty="0">
            <a:latin typeface="Arial Black" pitchFamily="34" charset="0"/>
          </a:endParaRPr>
        </a:p>
      </dgm:t>
    </dgm:pt>
    <dgm:pt modelId="{5A22B44F-0280-47F4-9B33-B7B94ED611AF}" type="parTrans" cxnId="{31A8F195-4D5C-4054-8DD6-5F0AB248B861}">
      <dgm:prSet/>
      <dgm:spPr/>
      <dgm:t>
        <a:bodyPr/>
        <a:lstStyle/>
        <a:p>
          <a:endParaRPr lang="ru-RU"/>
        </a:p>
      </dgm:t>
    </dgm:pt>
    <dgm:pt modelId="{AB83AEA6-D72D-4CD3-A69A-AC22D7409CEE}" type="sibTrans" cxnId="{31A8F195-4D5C-4054-8DD6-5F0AB248B861}">
      <dgm:prSet/>
      <dgm:spPr/>
      <dgm:t>
        <a:bodyPr/>
        <a:lstStyle/>
        <a:p>
          <a:endParaRPr lang="ru-RU"/>
        </a:p>
      </dgm:t>
    </dgm:pt>
    <dgm:pt modelId="{C00CC4A4-D1A1-41F6-A813-A9BA755129BB}" type="pres">
      <dgm:prSet presAssocID="{38E417F8-3127-4A98-BA97-A791CF5E5B5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F3A158-DDA3-46A6-A9BF-02379A40284B}" type="pres">
      <dgm:prSet presAssocID="{FEAF81F3-BE0A-46C4-8DA9-547BF9F48DBB}" presName="roof" presStyleLbl="dkBgShp" presStyleIdx="0" presStyleCnt="2"/>
      <dgm:spPr/>
      <dgm:t>
        <a:bodyPr/>
        <a:lstStyle/>
        <a:p>
          <a:endParaRPr lang="ru-RU"/>
        </a:p>
      </dgm:t>
    </dgm:pt>
    <dgm:pt modelId="{B13A354C-5721-43BC-B879-8677358E58B4}" type="pres">
      <dgm:prSet presAssocID="{FEAF81F3-BE0A-46C4-8DA9-547BF9F48DBB}" presName="pillars" presStyleCnt="0"/>
      <dgm:spPr/>
    </dgm:pt>
    <dgm:pt modelId="{88069BC9-A5BC-4984-AFE7-D92DA07903E5}" type="pres">
      <dgm:prSet presAssocID="{FEAF81F3-BE0A-46C4-8DA9-547BF9F48DBB}" presName="pillar1" presStyleLbl="node1" presStyleIdx="0" presStyleCnt="3" custLinFactNeighborX="2295" custLinFactNeighborY="-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220A6-35CB-4999-88D5-BBABE0E463CF}" type="pres">
      <dgm:prSet presAssocID="{3F917717-1732-44AA-8BF3-C5F1F8378EAE}" presName="pillarX" presStyleLbl="node1" presStyleIdx="1" presStyleCnt="3" custLinFactNeighborX="472" custLinFactNeighborY="-10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B2EF6C-AD32-42A0-9100-2D843E766BE8}" type="pres">
      <dgm:prSet presAssocID="{7A529B76-AAC7-45FD-9167-2F360B537B34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424EE-ACA5-470A-BF9C-950DB4898CEE}" type="pres">
      <dgm:prSet presAssocID="{FEAF81F3-BE0A-46C4-8DA9-547BF9F48DBB}" presName="base" presStyleLbl="dkBgShp" presStyleIdx="1" presStyleCnt="2"/>
      <dgm:spPr/>
    </dgm:pt>
  </dgm:ptLst>
  <dgm:cxnLst>
    <dgm:cxn modelId="{5BECD1F5-061E-4460-A620-46DDA7E8A79B}" type="presOf" srcId="{D63E89A2-BFD7-4F65-A560-1B29BD8EB347}" destId="{88069BC9-A5BC-4984-AFE7-D92DA07903E5}" srcOrd="0" destOrd="0" presId="urn:microsoft.com/office/officeart/2005/8/layout/hList3"/>
    <dgm:cxn modelId="{31A8F195-4D5C-4054-8DD6-5F0AB248B861}" srcId="{FEAF81F3-BE0A-46C4-8DA9-547BF9F48DBB}" destId="{7A529B76-AAC7-45FD-9167-2F360B537B34}" srcOrd="2" destOrd="0" parTransId="{5A22B44F-0280-47F4-9B33-B7B94ED611AF}" sibTransId="{AB83AEA6-D72D-4CD3-A69A-AC22D7409CEE}"/>
    <dgm:cxn modelId="{EBEB3D53-6D69-445D-A550-FC969D0E9794}" srcId="{38E417F8-3127-4A98-BA97-A791CF5E5B5D}" destId="{FEAF81F3-BE0A-46C4-8DA9-547BF9F48DBB}" srcOrd="0" destOrd="0" parTransId="{22C5681C-DB8B-416D-8A15-FDF0CA39D944}" sibTransId="{CF92274A-B07A-48CB-B49C-6D65D1416DCB}"/>
    <dgm:cxn modelId="{7CB0AF4E-90EE-468E-97E8-9B6A02FC800A}" type="presOf" srcId="{FEAF81F3-BE0A-46C4-8DA9-547BF9F48DBB}" destId="{E3F3A158-DDA3-46A6-A9BF-02379A40284B}" srcOrd="0" destOrd="0" presId="urn:microsoft.com/office/officeart/2005/8/layout/hList3"/>
    <dgm:cxn modelId="{381AE03A-D8EB-48EE-BC8C-B99540BCB62D}" type="presOf" srcId="{7A529B76-AAC7-45FD-9167-2F360B537B34}" destId="{81B2EF6C-AD32-42A0-9100-2D843E766BE8}" srcOrd="0" destOrd="0" presId="urn:microsoft.com/office/officeart/2005/8/layout/hList3"/>
    <dgm:cxn modelId="{B77BF55A-3492-4CBB-8F2B-EEDD78B4024D}" srcId="{FEAF81F3-BE0A-46C4-8DA9-547BF9F48DBB}" destId="{3F917717-1732-44AA-8BF3-C5F1F8378EAE}" srcOrd="1" destOrd="0" parTransId="{CD55801D-4516-4EFE-B008-6ED7DA725285}" sibTransId="{33FAB216-C9E9-4B4F-8CD0-8C2426AD1CAB}"/>
    <dgm:cxn modelId="{A114C352-DFDC-430D-A0A1-C0C39484B439}" type="presOf" srcId="{3F917717-1732-44AA-8BF3-C5F1F8378EAE}" destId="{883220A6-35CB-4999-88D5-BBABE0E463CF}" srcOrd="0" destOrd="0" presId="urn:microsoft.com/office/officeart/2005/8/layout/hList3"/>
    <dgm:cxn modelId="{63967FEE-2DBB-4568-AF0A-90ED7697C74A}" type="presOf" srcId="{38E417F8-3127-4A98-BA97-A791CF5E5B5D}" destId="{C00CC4A4-D1A1-41F6-A813-A9BA755129BB}" srcOrd="0" destOrd="0" presId="urn:microsoft.com/office/officeart/2005/8/layout/hList3"/>
    <dgm:cxn modelId="{44DA1C8D-0950-448D-9FF2-CF2144C7444E}" srcId="{FEAF81F3-BE0A-46C4-8DA9-547BF9F48DBB}" destId="{D63E89A2-BFD7-4F65-A560-1B29BD8EB347}" srcOrd="0" destOrd="0" parTransId="{D9FA4569-3878-4205-8CBE-CEF2311EB9AB}" sibTransId="{95767B39-0A34-41E4-B9B8-B40835FC0A1C}"/>
    <dgm:cxn modelId="{96E7CB39-138C-475D-BB1E-1CED512150BC}" type="presParOf" srcId="{C00CC4A4-D1A1-41F6-A813-A9BA755129BB}" destId="{E3F3A158-DDA3-46A6-A9BF-02379A40284B}" srcOrd="0" destOrd="0" presId="urn:microsoft.com/office/officeart/2005/8/layout/hList3"/>
    <dgm:cxn modelId="{3149C5F9-EEE7-46BB-A34E-6E363E513427}" type="presParOf" srcId="{C00CC4A4-D1A1-41F6-A813-A9BA755129BB}" destId="{B13A354C-5721-43BC-B879-8677358E58B4}" srcOrd="1" destOrd="0" presId="urn:microsoft.com/office/officeart/2005/8/layout/hList3"/>
    <dgm:cxn modelId="{58200CC4-A099-4E8C-98D3-71E03A3D3B43}" type="presParOf" srcId="{B13A354C-5721-43BC-B879-8677358E58B4}" destId="{88069BC9-A5BC-4984-AFE7-D92DA07903E5}" srcOrd="0" destOrd="0" presId="urn:microsoft.com/office/officeart/2005/8/layout/hList3"/>
    <dgm:cxn modelId="{2126DF32-E6CC-43CC-BAFB-ECB46860B444}" type="presParOf" srcId="{B13A354C-5721-43BC-B879-8677358E58B4}" destId="{883220A6-35CB-4999-88D5-BBABE0E463CF}" srcOrd="1" destOrd="0" presId="urn:microsoft.com/office/officeart/2005/8/layout/hList3"/>
    <dgm:cxn modelId="{30516E4B-4341-4FE8-989D-73904E29008C}" type="presParOf" srcId="{B13A354C-5721-43BC-B879-8677358E58B4}" destId="{81B2EF6C-AD32-42A0-9100-2D843E766BE8}" srcOrd="2" destOrd="0" presId="urn:microsoft.com/office/officeart/2005/8/layout/hList3"/>
    <dgm:cxn modelId="{4D597AA9-CE80-40BF-A848-FEF87C127868}" type="presParOf" srcId="{C00CC4A4-D1A1-41F6-A813-A9BA755129BB}" destId="{06F424EE-ACA5-470A-BF9C-950DB4898CEE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F48B9-366B-41EE-B431-1BB553A052F2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B2D01-C233-4A87-90BA-D544ACBE1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B2D01-C233-4A87-90BA-D544ACBE1D5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vospitanije_trudnih_detej_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116" cy="6858000"/>
          </a:xfrm>
          <a:ln w="57150">
            <a:solidFill>
              <a:srgbClr val="7030A0"/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163574">
            <a:off x="454498" y="2405732"/>
            <a:ext cx="8229600" cy="11319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Трудный ребенок</a:t>
            </a:r>
            <a:endParaRPr lang="ru-RU" sz="6000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ln w="76200">
            <a:solidFill>
              <a:srgbClr val="00206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ПРОФИЛАКТИКА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  <a:solidFill>
            <a:schemeClr val="tx2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Профилактика появившихся признаков педагогической запущенности, по существу, должна начинаться с первых дней жизни ребенка. Она заключается в правильной организации систематического целенаправленного воздействия на его личность в семье и дошкольном учреждении, в строгом соответствии с возрастом.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571480"/>
          <a:ext cx="857256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212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0"/>
            <a:ext cx="4786313" cy="6858000"/>
          </a:xfrm>
          <a:prstGeom prst="rect">
            <a:avLst/>
          </a:prstGeom>
          <a:ln w="76200">
            <a:solidFill>
              <a:srgbClr val="002060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2357430"/>
            <a:ext cx="4429124" cy="1428749"/>
          </a:xfrm>
          <a:solidFill>
            <a:schemeClr val="tx2">
              <a:lumMod val="60000"/>
              <a:lumOff val="40000"/>
            </a:schemeClr>
          </a:solidFill>
          <a:ln w="57150">
            <a:solidFill>
              <a:srgbClr val="002060"/>
            </a:solidFill>
          </a:ln>
          <a:scene3d>
            <a:camera prst="isometricOffAxis1Right"/>
            <a:lightRig rig="threePt" dir="t"/>
          </a:scene3d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Презентацию подготовила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педагог-психолог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Сулейманова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Елена Владимировна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786322"/>
            <a:ext cx="4357686" cy="1362075"/>
          </a:xfrm>
          <a:solidFill>
            <a:schemeClr val="tx2">
              <a:lumMod val="60000"/>
              <a:lumOff val="40000"/>
            </a:schemeClr>
          </a:solidFill>
          <a:ln w="57150">
            <a:solidFill>
              <a:srgbClr val="002060"/>
            </a:solidFill>
          </a:ln>
          <a:scene3d>
            <a:camera prst="isometricOffAxis2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МБДОУ «Ясли-сад «</a:t>
            </a:r>
            <a:r>
              <a:rPr 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Виоша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»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>I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корпус</a:t>
            </a: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851" y="171603"/>
            <a:ext cx="3382657" cy="175432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>Спасибо за внимание</a:t>
            </a:r>
          </a:p>
          <a:p>
            <a:endParaRPr lang="ru-RU" sz="2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123\Desktop\Сулейманова\free-vector-the-psychological-corporation_076459_the-psychological-corporat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16" y="1"/>
            <a:ext cx="1142984" cy="11429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sz="4000" dirty="0" smtClean="0"/>
              <a:t>По оценкам воспитателей, почти в каждой группе есть 1-3, а иногда и больше детей, которые с трудом поддаются воспитательному влиянию. По отношению к ним малоэффективны многие приемы педагогического воздействия.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itchFamily="34" charset="0"/>
              </a:rPr>
              <a:t>Почему понятие «трудный ребенок» широко бытует в практике детского сада</a:t>
            </a:r>
            <a:r>
              <a:rPr lang="ru-RU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Franklin Gothic Demi" pitchFamily="34" charset="0"/>
              </a:rPr>
              <a:t>?</a:t>
            </a:r>
            <a:endParaRPr lang="ru-RU" b="1" dirty="0">
              <a:solidFill>
                <a:schemeClr val="tx2">
                  <a:lumMod val="20000"/>
                  <a:lumOff val="80000"/>
                </a:schemeClr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 rot="20824433">
            <a:off x="4614228" y="1065217"/>
            <a:ext cx="4495800" cy="5357826"/>
          </a:xfr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«педагогическая запущенность»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характеризует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историю процесса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 rot="1258937">
            <a:off x="452985" y="1555962"/>
            <a:ext cx="4495800" cy="5357826"/>
          </a:xfrm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«трудновоспитуемый»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говорит  о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результатах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неправильного воспитания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Franklin Gothic Demi" pitchFamily="34" charset="0"/>
              </a:rPr>
              <a:t>Значение понятий</a:t>
            </a:r>
            <a:endParaRPr lang="ru-RU" b="1" dirty="0">
              <a:solidFill>
                <a:schemeClr val="tx2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Формы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педагогической запущенности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1095920">
            <a:off x="457200" y="1600200"/>
            <a:ext cx="4038600" cy="4525963"/>
          </a:xfrm>
          <a:solidFill>
            <a:schemeClr val="tx2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Собственно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Педагогическая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запущенность.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нее характерны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отдельные неглубокие 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неустойчивые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нарушения в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отношениях ребенка с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окружающими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rot="271977">
            <a:off x="4648200" y="1600200"/>
            <a:ext cx="4281518" cy="4525963"/>
          </a:xfrm>
          <a:solidFill>
            <a:schemeClr val="tx2">
              <a:lumMod val="40000"/>
              <a:lumOff val="60000"/>
            </a:schemeClr>
          </a:solidFill>
          <a:ln w="76200">
            <a:solidFill>
              <a:srgbClr val="7030A0"/>
            </a:solidFill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Избалованность – одна из форм педагогической запущенности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622531">
            <a:off x="4643438" y="442913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Ребенок </a:t>
            </a:r>
          </a:p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«КУМИР»</a:t>
            </a:r>
            <a:endParaRPr lang="ru-RU" sz="2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882046">
            <a:off x="6858016" y="4429132"/>
            <a:ext cx="21547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Часто </a:t>
            </a:r>
          </a:p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болеющий </a:t>
            </a:r>
          </a:p>
          <a:p>
            <a:r>
              <a:rPr lang="ru-RU" sz="2400" b="1" dirty="0" smtClean="0">
                <a:latin typeface="Arial Black" pitchFamily="34" charset="0"/>
                <a:cs typeface="Times New Roman" pitchFamily="18" charset="0"/>
              </a:rPr>
              <a:t>ребенок</a:t>
            </a:r>
            <a:endParaRPr lang="ru-RU" sz="24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748013">
            <a:off x="5143504" y="32146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609588">
            <a:off x="8072462" y="335756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ДИАГНОСТИКА ПЗ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tx2">
              <a:lumMod val="60000"/>
              <a:lumOff val="40000"/>
            </a:schemeClr>
          </a:solidFill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случай ПЗ требует специальной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психолого-педагогической диагностики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4348" y="3929066"/>
            <a:ext cx="2813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Целенаправленное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педагогическое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наблюдение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4000504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Беседы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7950" y="3857628"/>
            <a:ext cx="21547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Продуктивные </a:t>
            </a:r>
          </a:p>
          <a:p>
            <a:r>
              <a:rPr lang="ru-RU" dirty="0" smtClean="0">
                <a:latin typeface="Arial Black" pitchFamily="34" charset="0"/>
              </a:rPr>
              <a:t>виды </a:t>
            </a:r>
          </a:p>
          <a:p>
            <a:r>
              <a:rPr lang="ru-RU" dirty="0" smtClean="0">
                <a:latin typeface="Arial Black" pitchFamily="34" charset="0"/>
              </a:rPr>
              <a:t>деятельности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785918" y="28574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429124" y="27860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072330" y="278605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7929586" y="4786322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6900882" y="4814894"/>
            <a:ext cx="214314" cy="1571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72198" y="5072074"/>
            <a:ext cx="1183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рис. на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заданную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58082" y="5072074"/>
            <a:ext cx="1401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Поручения,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  <a:solidFill>
            <a:schemeClr val="tx2">
              <a:lumMod val="60000"/>
              <a:lumOff val="40000"/>
            </a:schemeClr>
          </a:solidFill>
          <a:ln w="762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Arial Black" pitchFamily="34" charset="0"/>
              </a:rPr>
              <a:t/>
            </a:r>
            <a:br>
              <a:rPr lang="ru-RU" sz="2700" b="1" dirty="0" smtClean="0">
                <a:latin typeface="Arial Black" pitchFamily="34" charset="0"/>
              </a:rPr>
            </a:br>
            <a:r>
              <a:rPr lang="ru-RU" sz="2700" b="1" dirty="0" smtClean="0">
                <a:latin typeface="Arial Black" pitchFamily="34" charset="0"/>
              </a:rPr>
              <a:t/>
            </a:r>
            <a:br>
              <a:rPr lang="ru-RU" sz="2700" b="1" dirty="0" smtClean="0">
                <a:latin typeface="Arial Black" pitchFamily="34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Arial Black" pitchFamily="34" charset="0"/>
              </a:rPr>
              <a:t>Семьи, </a:t>
            </a:r>
            <a:r>
              <a:rPr lang="ru-RU" sz="2700" b="1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2700" b="1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Arial Black" pitchFamily="34" charset="0"/>
              </a:rPr>
              <a:t>в которых чаще всего встречаются дети с педагогической запущенностью.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/>
          <a:lstStyle/>
          <a:p>
            <a:pPr>
              <a:buSzPct val="65000"/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неблагополучные семьи – это семьи, в которых имеется источник отрицательного влияния на детей, где родители или не уделяют достаточного внимания воспитанию ребенка, или оказывают разрушительное влияние на его неокрепшую личность;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 педагогически ослабленные семьи – это семьи, в которых родители не в состоянии активно участвовать в воспитании ребенка: инвалиды, моряки; неполные семьи; семьи, находящиеся в бракоразводном процессе;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семьи, воспитывающие одного ребенка.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sz="20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 w="57150">
            <a:solidFill>
              <a:srgbClr val="7030A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Этапы работы 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с педагогически запущенными детьми и их семьями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Краткая характеристика семьи и условий воспитания ребенка в ней.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Педагогический диагноз.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Воспитательные задачи и пути их решения.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Работа с родителями.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Перспективный план работы с ребенком и его родителями.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Промежуточный и итоговый анализ результатов и причин положительной или отрицательной динамики.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marL="514350" indent="-514350">
              <a:buNone/>
            </a:pP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ln w="57150">
            <a:solidFill>
              <a:srgbClr val="00206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Следует учесть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643050"/>
          <a:ext cx="821537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8715436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796</TotalTime>
  <Words>336</Words>
  <PresentationFormat>Экран (4:3)</PresentationFormat>
  <Paragraphs>81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Трудный ребенок</vt:lpstr>
      <vt:lpstr>Почему понятие «трудный ребенок» широко бытует в практике детского сада?</vt:lpstr>
      <vt:lpstr>Значение понятий</vt:lpstr>
      <vt:lpstr>Формы педагогической запущенности</vt:lpstr>
      <vt:lpstr>ДИАГНОСТИКА ПЗ</vt:lpstr>
      <vt:lpstr>  Семьи,  в которых чаще всего встречаются дети с педагогической запущенностью. </vt:lpstr>
      <vt:lpstr>Этапы работы с педагогически запущенными детьми и их семьями</vt:lpstr>
      <vt:lpstr>Следует учесть</vt:lpstr>
      <vt:lpstr>Слайд 9</vt:lpstr>
      <vt:lpstr>ПРОФИЛАКТИКА</vt:lpstr>
      <vt:lpstr>Слайд 11</vt:lpstr>
      <vt:lpstr>МБДОУ «Ясли-сад «Виоша» I корпус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Трудный ребенок</dc:title>
  <dc:creator>123</dc:creator>
  <cp:lastModifiedBy>123</cp:lastModifiedBy>
  <cp:revision>64</cp:revision>
  <dcterms:created xsi:type="dcterms:W3CDTF">2018-01-12T11:45:29Z</dcterms:created>
  <dcterms:modified xsi:type="dcterms:W3CDTF">2018-01-22T10:21:58Z</dcterms:modified>
</cp:coreProperties>
</file>