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F80FAF-05DD-4C7D-BFB7-9B18A0A71720}" type="datetimeFigureOut">
              <a:rPr lang="ru-RU" smtClean="0"/>
              <a:t>23.01.2016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01E23CA-3799-48AF-88F9-DC8CD6966F8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Уровни начитанности в 5г  классе МОУ «</a:t>
            </a:r>
            <a:r>
              <a:rPr lang="ru-RU" dirty="0" err="1" smtClean="0"/>
              <a:t>Сланцевская</a:t>
            </a:r>
            <a:r>
              <a:rPr lang="ru-RU" dirty="0" smtClean="0"/>
              <a:t> СОШ №6»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Исследовательская работа ученицы 5г класса </a:t>
            </a:r>
            <a:r>
              <a:rPr lang="ru-RU" dirty="0" err="1" smtClean="0"/>
              <a:t>Сковородниковой</a:t>
            </a:r>
            <a:r>
              <a:rPr lang="ru-RU" dirty="0" smtClean="0"/>
              <a:t> Елизаветы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57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Книги открывают человеку новые миры, новые горизонты, новые впечатления и переживания. Один неглупый человек в своё время написал: “…чем больше вариантов выбора у человека в каждой конкретной ситуации, тем больше его духовный мир”. Само собой, книги не дадут вам всех ответов, и всех вариантов на все случаи жизни. Однако, читая книги, вы обогатите свой разум ответами, до которых уже добрались люди, их написавшие.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дает чтение?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66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 чем больше в жизни человек прочтёт, тем умнее и культурнее он станет. Кто знает, может быть, ему даже откроются некоторые тайны, сокрытые от человечества веками.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культура человека и чтение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03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Интересные факты о чтении: </a:t>
            </a:r>
          </a:p>
          <a:p>
            <a:pPr marL="0" indent="0">
              <a:buNone/>
            </a:pPr>
            <a:r>
              <a:rPr lang="ru-RU" dirty="0" smtClean="0"/>
              <a:t>Книга снижает стресс. </a:t>
            </a:r>
          </a:p>
          <a:p>
            <a:pPr marL="0" indent="0">
              <a:buNone/>
            </a:pPr>
            <a:r>
              <a:rPr lang="ru-RU" dirty="0" smtClean="0"/>
              <a:t>Богатство и ритм языка имеет свойство успокаивать психику и избавлять организм от стресса.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культура человека и чтение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36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Улучшает мозговую активность. </a:t>
            </a:r>
          </a:p>
          <a:p>
            <a:pPr marL="0" indent="0">
              <a:buNone/>
            </a:pPr>
            <a:r>
              <a:rPr lang="ru-RU" dirty="0" smtClean="0"/>
              <a:t>При чтении мы представляем много деталей: персонажей, окружающие их предметы. Поэтому необходимо запоминать множество вещей, которые нужны для понимания книги. Вот почему чтение тренирует память и логику.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культура человека и чтение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2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Самое главное – читающего человека видно сразу: он грамотно и выразительно говорит, умеет слушать и слышит других, кругозор его развит, </a:t>
            </a:r>
            <a:r>
              <a:rPr lang="ru-RU" sz="4400" u="sng" dirty="0" smtClean="0"/>
              <a:t>он интересен окружающим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культура человека и чтение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60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 5г </a:t>
            </a:r>
            <a:r>
              <a:rPr lang="ru-RU" dirty="0" err="1" smtClean="0"/>
              <a:t>гласса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Участвовали в анкетировании 25 человек. Из них:</a:t>
            </a:r>
          </a:p>
          <a:p>
            <a:r>
              <a:rPr lang="ru-RU" dirty="0" smtClean="0"/>
              <a:t>Не читают – 17 человек.</a:t>
            </a:r>
          </a:p>
          <a:p>
            <a:r>
              <a:rPr lang="ru-RU" dirty="0" smtClean="0"/>
              <a:t>Любят читать – 5 человек.</a:t>
            </a:r>
          </a:p>
          <a:p>
            <a:r>
              <a:rPr lang="ru-RU" dirty="0" smtClean="0"/>
              <a:t>Затрудняются ответить  3 человека.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Заставляют читать родители – 20 человек.</a:t>
            </a:r>
          </a:p>
          <a:p>
            <a:r>
              <a:rPr lang="ru-RU" dirty="0" smtClean="0"/>
              <a:t>Родители читают сами (личный пример) – 10 человек.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85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классе в целом низкий уровень начитанности, что влияет на формирование общей культуры:</a:t>
            </a:r>
          </a:p>
          <a:p>
            <a:r>
              <a:rPr lang="ru-RU" dirty="0" smtClean="0"/>
              <a:t>Развитие речи;</a:t>
            </a:r>
          </a:p>
          <a:p>
            <a:r>
              <a:rPr lang="ru-RU" dirty="0" smtClean="0"/>
              <a:t>Культура поведения;</a:t>
            </a:r>
          </a:p>
          <a:p>
            <a:r>
              <a:rPr lang="ru-RU" dirty="0" smtClean="0"/>
              <a:t>Отношения в коллективе.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анкетирования и наблюдений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39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Посещать детскую библиотеку, участвовать в обсуждениях книг;</a:t>
            </a:r>
          </a:p>
          <a:p>
            <a:r>
              <a:rPr lang="ru-RU" dirty="0" smtClean="0"/>
              <a:t>Вести читательский дневник;</a:t>
            </a:r>
          </a:p>
          <a:p>
            <a:r>
              <a:rPr lang="ru-RU" dirty="0" smtClean="0"/>
              <a:t>Организовать семейные чтения.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1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заключении хочется вспомнить всем известную фразу и немножко перефразировать её на новый лад: “Глупый учится на своих ошибках, умный – на чужих, а мудрый… учится с помощью книг”.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37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Умная книга может гораздо сильнее воздействовать, чем беседа или рассказ. Во время чтения человек остается наедине с собой. То, о чем он читает, глубоко им переживается. Он может вернуться к полюбившемуся эпизоду, понравившемуся герою. Хорошая книга - и воспитатель, и учитель, и друг.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24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«Люди перестают мыслить, когда они перестают читать»... </a:t>
            </a:r>
          </a:p>
          <a:p>
            <a:pPr marL="0" indent="0">
              <a:buNone/>
            </a:pPr>
            <a:r>
              <a:rPr lang="ru-RU" dirty="0" smtClean="0"/>
              <a:t>Эта меткая фраза произнесена великим французским мыслителем  Дени Дидро много - много лет назад. Можно удивляться только, насколько она актуальна сейчас. «Заговори, чтоб я тебя увидел», - говорил Сократ еще в древности. Спустя века  </a:t>
            </a:r>
            <a:r>
              <a:rPr lang="ru-RU" dirty="0" err="1" smtClean="0"/>
              <a:t>А.П.Чехов</a:t>
            </a:r>
            <a:r>
              <a:rPr lang="ru-RU" dirty="0" smtClean="0"/>
              <a:t> скажет: « Для интеллигентного дурно говорить так же неприлично, как не уметь читать и писать» . А ведь именно книга делает нашу речь красивой и правильной.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64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Недаром во все времена великие люди призывали к чтению. А. П. Чехов сказал: « Чтобы воспитывать, тут нужны  беспрерывный дневной и ночной труд и </a:t>
            </a:r>
            <a:r>
              <a:rPr lang="ru-RU" sz="4400" u="sng" dirty="0" smtClean="0"/>
              <a:t>вечное чтение</a:t>
            </a:r>
            <a:r>
              <a:rPr lang="ru-RU" dirty="0" smtClean="0"/>
              <a:t>».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51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30910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Чтение развивает кругозор и повышает интеллектуальные способности, заставляет мыслить и анализировать. Совершенно очевидно, что читающий человек знает больше, понимает больше, а, следовательно, и рассказать другим может больше, чем не читающий. Читая книгу, человек будто бы проживает ещё одну жизнь, ведь он переживает, чувствует то, что чувствуют герои книги, старается понять их действия, мысли и побуждения. Он, словно, набирается эдакого воображаемого жизненного опыта, который, несомненно, в будущем ему не раз ещё пригодится. Это уже не говоря о том, что читающие люди пишут намного более грамотно, чем люди, не бравшие книгу в руки.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1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Зависит ли общая культура человека от уровня его начитанности?</a:t>
            </a:r>
            <a:endParaRPr lang="ru-RU" sz="5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(предположение)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60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 smtClean="0"/>
              <a:t>Впервые среди обучающихся 5г  класса выявлены уровни начитанности и проведено сравнение с уровнем общей культуры класса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Новизна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69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Цель – доказать взаимосвязь начитанности и общей культуры человека.</a:t>
            </a:r>
          </a:p>
          <a:p>
            <a:pPr marL="0" indent="0">
              <a:buNone/>
            </a:pPr>
            <a:r>
              <a:rPr lang="ru-RU" dirty="0" smtClean="0"/>
              <a:t>Задачи:</a:t>
            </a:r>
          </a:p>
          <a:p>
            <a:r>
              <a:rPr lang="ru-RU" dirty="0" smtClean="0"/>
              <a:t>Исследовать уровни начитанности;</a:t>
            </a:r>
          </a:p>
          <a:p>
            <a:r>
              <a:rPr lang="ru-RU" dirty="0" smtClean="0"/>
              <a:t>Составить портрет «Общая культура класса»;</a:t>
            </a:r>
          </a:p>
          <a:p>
            <a:r>
              <a:rPr lang="ru-RU" dirty="0" smtClean="0"/>
              <a:t>Представить рекомендации по повышению уровня начитанности.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163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Работа с текстом;</a:t>
            </a:r>
          </a:p>
          <a:p>
            <a:r>
              <a:rPr lang="ru-RU" sz="4000" dirty="0" smtClean="0"/>
              <a:t>Анкетирование;</a:t>
            </a:r>
          </a:p>
          <a:p>
            <a:r>
              <a:rPr lang="ru-RU" sz="4000" dirty="0" smtClean="0"/>
              <a:t>Сравнение и обобщение.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31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Книга – это лучший советчик и преданный друг. Именно на страницах книги можно найти ответы на многие вопросы, которые постоянно волнуют человека. Чтение учит общению и помогает приятно (и с пользой) провести свободное время. Чтение дарит спокойствие, помогает сконцентрироваться и радостно воспринимать окружающий мир.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дает чтение?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41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Именно на страницах книг предоставляются различные пути решения жизненных проблем, здесь много дельных советов и рекомендаций. Как пережить неразделенную любовь, как выбрать правильный путь, где и как найти смысл жизни? На эти и многие другие вопросы можно найти ответы именно на страницах книг.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дает чтение?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71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</TotalTime>
  <Words>857</Words>
  <Application>Microsoft Office PowerPoint</Application>
  <PresentationFormat>Экран (4:3)</PresentationFormat>
  <Paragraphs>62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Уровни начитанности в 5г  классе МОУ «Сланцевская СОШ №6»</vt:lpstr>
      <vt:lpstr>Актуальность исследования</vt:lpstr>
      <vt:lpstr>Актуальность исследования</vt:lpstr>
      <vt:lpstr>Гипотеза (предположение)</vt:lpstr>
      <vt:lpstr>Новизна исследования</vt:lpstr>
      <vt:lpstr>Цель и задачи исследования</vt:lpstr>
      <vt:lpstr>Методы исследования</vt:lpstr>
      <vt:lpstr>Что дает чтение?</vt:lpstr>
      <vt:lpstr>Что дает чтение?</vt:lpstr>
      <vt:lpstr>Что дает чтение?</vt:lpstr>
      <vt:lpstr>Общая культура человека и чтение</vt:lpstr>
      <vt:lpstr>Общая культура человека и чтение</vt:lpstr>
      <vt:lpstr>Общая культура человека и чтение</vt:lpstr>
      <vt:lpstr>Общая культура человека и чтение</vt:lpstr>
      <vt:lpstr>Анкетирование 5г гласса</vt:lpstr>
      <vt:lpstr>Результаты анкетирования и наблюдений</vt:lpstr>
      <vt:lpstr>Рекомендации</vt:lpstr>
      <vt:lpstr>Заключение</vt:lpstr>
      <vt:lpstr>Заключение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Уровни начитанности в 5г  классе МОУ «Сланцевская СОШ №6»</dc:title>
  <dc:creator>НАТАША</dc:creator>
  <cp:lastModifiedBy>НАТАША</cp:lastModifiedBy>
  <cp:revision>8</cp:revision>
  <dcterms:created xsi:type="dcterms:W3CDTF">2016-01-23T20:20:07Z</dcterms:created>
  <dcterms:modified xsi:type="dcterms:W3CDTF">2016-01-23T21:33:41Z</dcterms:modified>
</cp:coreProperties>
</file>