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6" r:id="rId2"/>
    <p:sldId id="258" r:id="rId3"/>
    <p:sldId id="279" r:id="rId4"/>
    <p:sldId id="280" r:id="rId5"/>
    <p:sldId id="262" r:id="rId6"/>
    <p:sldId id="281" r:id="rId7"/>
    <p:sldId id="270" r:id="rId8"/>
    <p:sldId id="282" r:id="rId9"/>
    <p:sldId id="271" r:id="rId10"/>
    <p:sldId id="283" r:id="rId11"/>
    <p:sldId id="272" r:id="rId12"/>
    <p:sldId id="284" r:id="rId13"/>
    <p:sldId id="276" r:id="rId14"/>
    <p:sldId id="285" r:id="rId15"/>
    <p:sldId id="260" r:id="rId16"/>
    <p:sldId id="274" r:id="rId17"/>
    <p:sldId id="261" r:id="rId18"/>
    <p:sldId id="277" r:id="rId19"/>
    <p:sldId id="28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17" autoAdjust="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B239D-7E89-482E-908E-99FB44C7FB31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FB239D-7E89-482E-908E-99FB44C7FB31}" type="datetimeFigureOut">
              <a:rPr lang="ru-RU" smtClean="0"/>
              <a:pPr/>
              <a:t>16.02.2016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B92B020-6D6C-4E54-80E4-A70432EE4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Главная страница MyTe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820472" cy="547260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artillery Wallpaper - artillery Miscellaneous HD Wallpaper,Hi Res Miscellaneous Wallpaper,High Definition Wallpape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88640"/>
            <a:ext cx="4539591" cy="3312368"/>
          </a:xfrm>
          <a:prstGeom prst="rect">
            <a:avLst/>
          </a:prstGeom>
          <a:noFill/>
        </p:spPr>
      </p:pic>
      <p:pic>
        <p:nvPicPr>
          <p:cNvPr id="22532" name="Picture 4" descr="Российская артиллерия еще повоюет - 3 Марта 2010 - Блог - сай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140968"/>
            <a:ext cx="4762500" cy="34671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Артиллерийские войска</a:t>
            </a:r>
            <a:endParaRPr lang="ru-RU" dirty="0"/>
          </a:p>
        </p:txBody>
      </p:sp>
      <p:pic>
        <p:nvPicPr>
          <p:cNvPr id="35842" name="Picture 2" descr="День Ракетных войск и Артиллер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280920" cy="47525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Wall V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4762500" cy="3638551"/>
          </a:xfrm>
          <a:prstGeom prst="rect">
            <a:avLst/>
          </a:prstGeom>
          <a:noFill/>
        </p:spPr>
      </p:pic>
      <p:pic>
        <p:nvPicPr>
          <p:cNvPr id="39940" name="Picture 4" descr="Вооружённые силы Российской Федерации &quot; Страница 2 &quot; YAHOOEU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447002"/>
            <a:ext cx="4343805" cy="325785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Ракетные войска </a:t>
            </a:r>
            <a:endParaRPr lang="ru-RU" dirty="0"/>
          </a:p>
        </p:txBody>
      </p:sp>
      <p:pic>
        <p:nvPicPr>
          <p:cNvPr id="41986" name="Picture 2" descr="ДЕНЬ РВСН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8064896" cy="46805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О PR на разных уровня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996952"/>
            <a:ext cx="5753100" cy="3600451"/>
          </a:xfrm>
          <a:prstGeom prst="rect">
            <a:avLst/>
          </a:prstGeom>
          <a:noFill/>
        </p:spPr>
      </p:pic>
      <p:pic>
        <p:nvPicPr>
          <p:cNvPr id="16392" name="Picture 8" descr="РАРАН - Российская академия ракетных и артиллерийских наук - Новос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1"/>
            <a:ext cx="4876800" cy="30243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убрика - В Росс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63287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В России отметили День Военно-морского флота - 2 (Фото) - Оружие - Правда.Р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4824536" cy="3618402"/>
          </a:xfrm>
          <a:prstGeom prst="rect">
            <a:avLst/>
          </a:prstGeom>
          <a:noFill/>
        </p:spPr>
      </p:pic>
      <p:pic>
        <p:nvPicPr>
          <p:cNvPr id="37892" name="Picture 4" descr="Ретро картинки или интересная история. - День моряка-подводн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2552" y="3140968"/>
            <a:ext cx="4934101" cy="349872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ы художников, иллюстрации, фото арт, изображения, графика, живопись скачать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4762500" cy="3571875"/>
          </a:xfrm>
          <a:prstGeom prst="rect">
            <a:avLst/>
          </a:prstGeom>
          <a:noFill/>
        </p:spPr>
      </p:pic>
      <p:pic>
        <p:nvPicPr>
          <p:cNvPr id="18436" name="Picture 4" descr="Wallpaper Парус, Ночь, Корабль, Праздник, Салют, Парусник, А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284984"/>
            <a:ext cx="5868144" cy="35730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www.maam.ru/upload/blogs/detsad-13935134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7920880" cy="547260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Военно-морской флот </a:t>
            </a:r>
            <a:endParaRPr lang="ru-RU" dirty="0"/>
          </a:p>
        </p:txBody>
      </p:sp>
      <p:pic>
        <p:nvPicPr>
          <p:cNvPr id="36866" name="Picture 2" descr="Россия,Украина,Беларусь,только вместе мы Святая Русь. - В киевском музее Великой Отечественной закрыли экспозицию, посвященную 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208912" cy="50768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Сборная модель &quot;Российский основной боевой танк Т-90&quot; - Сборные модели-копии (М:1/35) - Звезда - Купить в Казахста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1" y="548680"/>
            <a:ext cx="5037820" cy="3312368"/>
          </a:xfrm>
          <a:prstGeom prst="rect">
            <a:avLst/>
          </a:prstGeom>
          <a:noFill/>
        </p:spPr>
      </p:pic>
      <p:pic>
        <p:nvPicPr>
          <p:cNvPr id="15364" name="Picture 4" descr="Шаблон - Три танкиста - Костюмы для фотомонтажа - Фотошоп, д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140968"/>
            <a:ext cx="4495428" cy="29969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Гербы Флаги и гербы Pag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96944" cy="57606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" name="Picture 2" descr="Дог-шоу - фототчет с чемпионата пограничных собак Есть вопро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212976"/>
            <a:ext cx="4355976" cy="3266982"/>
          </a:xfrm>
          <a:prstGeom prst="rect">
            <a:avLst/>
          </a:prstGeom>
          <a:noFill/>
        </p:spPr>
      </p:pic>
      <p:pic>
        <p:nvPicPr>
          <p:cNvPr id="30722" name="Picture 2" descr="Украина и Россия приступили к демаркации госграницы - новост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92696"/>
            <a:ext cx="4464496" cy="34563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Войск, Пограничных, Флаг - (картинка, изображение, фото, обои 485173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8572500" cy="53957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Иран Коре Израильские новости на русск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212976"/>
            <a:ext cx="4534644" cy="3412605"/>
          </a:xfrm>
          <a:prstGeom prst="rect">
            <a:avLst/>
          </a:prstGeom>
          <a:noFill/>
        </p:spPr>
      </p:pic>
      <p:pic>
        <p:nvPicPr>
          <p:cNvPr id="20486" name="Picture 6" descr="МиГ-29: Взгляд в будущее Телеграфистъ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1"/>
            <a:ext cx="5688632" cy="32403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Военно-воздушные силы</a:t>
            </a:r>
            <a:endParaRPr lang="ru-RU" dirty="0"/>
          </a:p>
        </p:txBody>
      </p:sp>
      <p:pic>
        <p:nvPicPr>
          <p:cNvPr id="3" name="Picture 2" descr="Любимые песни / Ави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640960" cy="48965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kolyan.net/uploads/posts/2012-08/1343883022_p9210029-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3528392" cy="5306991"/>
          </a:xfrm>
          <a:prstGeom prst="rect">
            <a:avLst/>
          </a:prstGeom>
          <a:noFill/>
        </p:spPr>
      </p:pic>
      <p:pic>
        <p:nvPicPr>
          <p:cNvPr id="21508" name="Picture 4" descr="Союз десантников Росс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212976"/>
            <a:ext cx="4762500" cy="3171826"/>
          </a:xfrm>
          <a:prstGeom prst="rect">
            <a:avLst/>
          </a:prstGeom>
          <a:noFill/>
        </p:spPr>
      </p:pic>
      <p:pic>
        <p:nvPicPr>
          <p:cNvPr id="21512" name="Picture 8" descr="МИД Армении: Страны ОДКБ договорились о применении ВДВ РФ как сил быстрого реагирования Телеграфистъ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88640"/>
            <a:ext cx="4320480" cy="29249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Воздушно-десантные войска</a:t>
            </a:r>
            <a:endParaRPr lang="ru-RU" dirty="0"/>
          </a:p>
        </p:txBody>
      </p:sp>
      <p:pic>
        <p:nvPicPr>
          <p:cNvPr id="33794" name="Picture 2" descr="Российские десантники выиграли армейский марафон в Нидерланд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8572500" cy="503567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112</TotalTime>
  <Words>10</Words>
  <Application>Microsoft Office PowerPoint</Application>
  <PresentationFormat>Экран (4:3)</PresentationFormat>
  <Paragraphs>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Военно-воздушные силы</vt:lpstr>
      <vt:lpstr>Слайд 8</vt:lpstr>
      <vt:lpstr>Воздушно-десантные войска</vt:lpstr>
      <vt:lpstr>Слайд 10</vt:lpstr>
      <vt:lpstr>Артиллерийские войска</vt:lpstr>
      <vt:lpstr>Слайд 12</vt:lpstr>
      <vt:lpstr>Ракетные войска </vt:lpstr>
      <vt:lpstr>Слайд 14</vt:lpstr>
      <vt:lpstr>Слайд 15</vt:lpstr>
      <vt:lpstr>Слайд 16</vt:lpstr>
      <vt:lpstr>Слайд 17</vt:lpstr>
      <vt:lpstr>Слайд 18</vt:lpstr>
      <vt:lpstr>Военно-морской флот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 Семёнова</dc:creator>
  <cp:lastModifiedBy>Home</cp:lastModifiedBy>
  <cp:revision>13</cp:revision>
  <dcterms:created xsi:type="dcterms:W3CDTF">2015-02-16T17:03:01Z</dcterms:created>
  <dcterms:modified xsi:type="dcterms:W3CDTF">2016-02-16T16:32:37Z</dcterms:modified>
</cp:coreProperties>
</file>