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97" autoAdjust="0"/>
  </p:normalViewPr>
  <p:slideViewPr>
    <p:cSldViewPr>
      <p:cViewPr varScale="1">
        <p:scale>
          <a:sx n="65" d="100"/>
          <a:sy n="65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FIRST\Desktop\ВОСПИТАТЕЛЬ ГОДА\прод. магазин\FaVZGwwSfh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496944" cy="511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55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smtClean="0"/>
              <a:t>Развивать  </a:t>
            </a:r>
            <a:r>
              <a:rPr lang="ru-RU" sz="3600" dirty="0"/>
              <a:t>внимательность, усидчивость и любознательность, </a:t>
            </a:r>
            <a:r>
              <a:rPr lang="ru-RU" sz="3600" dirty="0" smtClean="0"/>
              <a:t>тренировать </a:t>
            </a:r>
            <a:r>
              <a:rPr lang="ru-RU" sz="3600" dirty="0"/>
              <a:t>навыки классификации. </a:t>
            </a:r>
            <a:br>
              <a:rPr lang="ru-RU" sz="3600" dirty="0"/>
            </a:br>
            <a:r>
              <a:rPr lang="ru-RU" sz="3600" dirty="0"/>
              <a:t>Малышам нужно расставить продукты на свои полки: мясные продукты, молочные, хлебобулочные изделия и т.д. </a:t>
            </a:r>
          </a:p>
        </p:txBody>
      </p:sp>
    </p:spTree>
    <p:extLst>
      <p:ext uri="{BB962C8B-B14F-4D97-AF65-F5344CB8AC3E}">
        <p14:creationId xmlns:p14="http://schemas.microsoft.com/office/powerpoint/2010/main" val="78457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Распечатайте и разрежьте картинки.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IRST\Desktop\ВОСПИТАТЕЛЬ ГОДА\прод. магазин\uhbSwXkHgw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08911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64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Мясной и овощной отделы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 descr="C:\Users\FIRST\Desktop\ВОСПИТАТЕЛЬ ГОДА\прод. магазин\4N_GpDf0A-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08909"/>
            <a:ext cx="417646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FIRST\Desktop\ВОСПИТАТЕЛЬ ГОДА\прод. магазин\jTaLVh-fWd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464496" cy="62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8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Фруктовый и хлебный отделы.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IRST\Desktop\ВОСПИТАТЕЛЬ ГОДА\прод. магазин\maYRpm7Maj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26" y="1196752"/>
            <a:ext cx="4464496" cy="58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IRST\Desktop\ВОСПИТАТЕЛЬ ГОДА\прод. магазин\PqWqkNR1xI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119" y="1211281"/>
            <a:ext cx="4320480" cy="619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00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 smtClean="0"/>
              <a:t>     Молочный отдел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Игра состоит из 35 разрезных  картинок и 5 больших карт- магазинных полок  в </a:t>
            </a:r>
            <a:br>
              <a:rPr lang="ru-RU" dirty="0" smtClean="0"/>
            </a:br>
            <a:r>
              <a:rPr lang="ru-RU" dirty="0" smtClean="0"/>
              <a:t>5 продуктовых отделах.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Приятной игры!</a:t>
            </a:r>
            <a:endParaRPr lang="ru-RU" dirty="0"/>
          </a:p>
        </p:txBody>
      </p:sp>
      <p:pic>
        <p:nvPicPr>
          <p:cNvPr id="5122" name="Picture 2" descr="C:\Users\FIRST\Desktop\ВОСПИТАТЕЛЬ ГОДА\прод. магазин\Z-6fYP5KbF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96" y="980728"/>
            <a:ext cx="439985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6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</vt:lpstr>
      <vt:lpstr>Цель игры:</vt:lpstr>
      <vt:lpstr>Распечатайте и разрежьте картинки.</vt:lpstr>
      <vt:lpstr>Мясной и овощной отделы</vt:lpstr>
      <vt:lpstr>Фруктовый и хлебный отделы.</vt:lpstr>
      <vt:lpstr>     Молочный отдел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 игра </dc:title>
  <dc:creator>FIRST</dc:creator>
  <cp:lastModifiedBy>FIRST</cp:lastModifiedBy>
  <cp:revision>10</cp:revision>
  <dcterms:created xsi:type="dcterms:W3CDTF">2018-02-03T12:17:50Z</dcterms:created>
  <dcterms:modified xsi:type="dcterms:W3CDTF">2018-02-03T12:53:38Z</dcterms:modified>
</cp:coreProperties>
</file>