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394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86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97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69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98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319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6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13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6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51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5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CF86-7672-43B6-9F8E-D075B4F439A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50853-4AE5-47FB-8506-958F3C4CE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78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744416"/>
          </a:xfrm>
        </p:spPr>
        <p:txBody>
          <a:bodyPr>
            <a:normAutofit/>
          </a:bodyPr>
          <a:lstStyle/>
          <a:p>
            <a:r>
              <a:rPr lang="ru-RU" dirty="0" smtClean="0"/>
              <a:t>Дидактическая игра по ИЗО «Наряди матрёшку» и дидактическая игра-</a:t>
            </a:r>
            <a:r>
              <a:rPr lang="ru-RU" dirty="0" err="1" smtClean="0"/>
              <a:t>пазл</a:t>
            </a:r>
            <a:r>
              <a:rPr lang="ru-RU" dirty="0" smtClean="0"/>
              <a:t> «</a:t>
            </a:r>
            <a:r>
              <a:rPr lang="ru-RU" dirty="0" err="1" smtClean="0"/>
              <a:t>Cобери</a:t>
            </a:r>
            <a:r>
              <a:rPr lang="ru-RU" dirty="0" smtClean="0"/>
              <a:t> матрёшку»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047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Эти дидактические игры могут быть использованы в сценариях занятий по изобразительной </a:t>
            </a:r>
            <a:r>
              <a:rPr lang="ru-RU" dirty="0" err="1" smtClean="0"/>
              <a:t>деятельности,для</a:t>
            </a:r>
            <a:r>
              <a:rPr lang="ru-RU" dirty="0" smtClean="0"/>
              <a:t> ознакомления детей с разными видами узоров русской народной росписи. Это учебное пособие </a:t>
            </a:r>
            <a:r>
              <a:rPr lang="ru-RU" dirty="0" err="1" smtClean="0"/>
              <a:t>сопособствует</a:t>
            </a:r>
            <a:r>
              <a:rPr lang="ru-RU" dirty="0" smtClean="0"/>
              <a:t> усвоению детьми навыков цветопередачи и </a:t>
            </a:r>
            <a:r>
              <a:rPr lang="ru-RU" dirty="0" err="1" smtClean="0"/>
              <a:t>цветовосприятия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732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"Наряди матрёшку"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71167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Цели</a:t>
            </a:r>
            <a:r>
              <a:rPr lang="en-US" sz="5400" dirty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787208" cy="2980927"/>
          </a:xfrm>
        </p:spPr>
        <p:txBody>
          <a:bodyPr/>
          <a:lstStyle/>
          <a:p>
            <a:r>
              <a:rPr lang="ru-RU" dirty="0" smtClean="0"/>
              <a:t>Развитие мелкой моторики.</a:t>
            </a:r>
          </a:p>
          <a:p>
            <a:r>
              <a:rPr lang="ru-RU" dirty="0" smtClean="0"/>
              <a:t>Расширять знания о русской народной росписи.</a:t>
            </a:r>
          </a:p>
          <a:p>
            <a:r>
              <a:rPr lang="ru-RU" dirty="0" smtClean="0"/>
              <a:t>Закреплять умение различать роспись по цветовой гамме и узорам.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429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Понадобиться: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Рисунок с изображением матрёшки</a:t>
            </a:r>
          </a:p>
          <a:p>
            <a:r>
              <a:rPr lang="ru-RU" dirty="0" smtClean="0"/>
              <a:t>Шаблоны с народными росписями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786" y="2924944"/>
            <a:ext cx="6432550" cy="36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376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308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игроков: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 игре могут </a:t>
            </a:r>
            <a:r>
              <a:rPr lang="ru-RU" sz="6000" dirty="0" err="1" smtClean="0"/>
              <a:t>учавствовать</a:t>
            </a:r>
            <a:r>
              <a:rPr lang="ru-RU" sz="6000" dirty="0" smtClean="0"/>
              <a:t> 2 команды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59947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игры: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Кто быстрее примерит все наряды матрёшке</a:t>
            </a:r>
          </a:p>
          <a:p>
            <a:pPr marL="0" indent="0">
              <a:buNone/>
            </a:pPr>
            <a:r>
              <a:rPr lang="ru-RU" dirty="0" smtClean="0"/>
              <a:t>Кто правильно найдёт и примерит заданную роспись</a:t>
            </a:r>
          </a:p>
          <a:p>
            <a:pPr marL="0" indent="0">
              <a:buNone/>
            </a:pPr>
            <a:r>
              <a:rPr lang="ru-RU" dirty="0" smtClean="0"/>
              <a:t>Подбери сам наряд для матрёшки по желанию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053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игра-</a:t>
            </a:r>
            <a:r>
              <a:rPr lang="ru-RU" dirty="0" err="1" smtClean="0"/>
              <a:t>пазл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Собери Матрешку</a:t>
            </a:r>
          </a:p>
          <a:p>
            <a:r>
              <a:rPr lang="ru-RU" sz="4000" dirty="0" smtClean="0"/>
              <a:t>Количество игроков</a:t>
            </a:r>
            <a:r>
              <a:rPr lang="en-US" sz="4000" dirty="0" smtClean="0"/>
              <a:t>:</a:t>
            </a:r>
            <a:r>
              <a:rPr lang="ru-RU" sz="4000" dirty="0" smtClean="0"/>
              <a:t> 1 игрок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5123" name="Picture 3" descr="C:\Users\Галина\Desktop\Рисунок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014" y="3501008"/>
            <a:ext cx="4865302" cy="27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516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</a:t>
            </a:r>
          </a:p>
          <a:p>
            <a:r>
              <a:rPr lang="ru-RU" dirty="0" smtClean="0"/>
              <a:t>Развитие логического мышления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725" y="2780928"/>
            <a:ext cx="6432550" cy="360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1292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136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Дидактическая игра по ИЗО «Наряди матрёшку» и дидактическая игра-пазл «Cобери матрёшку»</vt:lpstr>
      <vt:lpstr>Дидактическая игра</vt:lpstr>
      <vt:lpstr>Цели:</vt:lpstr>
      <vt:lpstr>Понадобиться:</vt:lpstr>
      <vt:lpstr>Презентация PowerPoint</vt:lpstr>
      <vt:lpstr>Состав игроков:</vt:lpstr>
      <vt:lpstr>Варианты игры:</vt:lpstr>
      <vt:lpstr>Дидактическая игра-пазл</vt:lpstr>
      <vt:lpstr>Цель: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по ИЗО «Наряди матрёшку» и дидактическая игра-пазл «Cобери матрёшку»</dc:title>
  <dc:creator>Галина</dc:creator>
  <cp:lastModifiedBy>Галина</cp:lastModifiedBy>
  <cp:revision>5</cp:revision>
  <dcterms:created xsi:type="dcterms:W3CDTF">2018-02-03T08:54:46Z</dcterms:created>
  <dcterms:modified xsi:type="dcterms:W3CDTF">2018-02-03T09:22:31Z</dcterms:modified>
</cp:coreProperties>
</file>