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88A6FC-97ED-4A4E-A9DF-644DD747E7B8}" type="datetimeFigureOut">
              <a:rPr lang="ru-RU" smtClean="0"/>
              <a:t>01.03.2010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B96E4-8CAD-49C1-BA2E-EC31258BF7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88A6FC-97ED-4A4E-A9DF-644DD747E7B8}" type="datetimeFigureOut">
              <a:rPr lang="ru-RU" smtClean="0"/>
              <a:t>01.03.2010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B96E4-8CAD-49C1-BA2E-EC31258BF7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88A6FC-97ED-4A4E-A9DF-644DD747E7B8}" type="datetimeFigureOut">
              <a:rPr lang="ru-RU" smtClean="0"/>
              <a:t>01.03.2010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B96E4-8CAD-49C1-BA2E-EC31258BF7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88A6FC-97ED-4A4E-A9DF-644DD747E7B8}" type="datetimeFigureOut">
              <a:rPr lang="ru-RU" smtClean="0"/>
              <a:t>01.03.2010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B96E4-8CAD-49C1-BA2E-EC31258BF7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88A6FC-97ED-4A4E-A9DF-644DD747E7B8}" type="datetimeFigureOut">
              <a:rPr lang="ru-RU" smtClean="0"/>
              <a:t>01.03.2010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B96E4-8CAD-49C1-BA2E-EC31258BF7F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88A6FC-97ED-4A4E-A9DF-644DD747E7B8}" type="datetimeFigureOut">
              <a:rPr lang="ru-RU" smtClean="0"/>
              <a:t>01.03.2010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B96E4-8CAD-49C1-BA2E-EC31258BF7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88A6FC-97ED-4A4E-A9DF-644DD747E7B8}" type="datetimeFigureOut">
              <a:rPr lang="ru-RU" smtClean="0"/>
              <a:t>01.03.2010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B96E4-8CAD-49C1-BA2E-EC31258BF7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88A6FC-97ED-4A4E-A9DF-644DD747E7B8}" type="datetimeFigureOut">
              <a:rPr lang="ru-RU" smtClean="0"/>
              <a:t>01.03.2010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B96E4-8CAD-49C1-BA2E-EC31258BF7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88A6FC-97ED-4A4E-A9DF-644DD747E7B8}" type="datetimeFigureOut">
              <a:rPr lang="ru-RU" smtClean="0"/>
              <a:t>01.03.2010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B96E4-8CAD-49C1-BA2E-EC31258BF7F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88A6FC-97ED-4A4E-A9DF-644DD747E7B8}" type="datetimeFigureOut">
              <a:rPr lang="ru-RU" smtClean="0"/>
              <a:t>01.03.2010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B96E4-8CAD-49C1-BA2E-EC31258BF7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88A6FC-97ED-4A4E-A9DF-644DD747E7B8}" type="datetimeFigureOut">
              <a:rPr lang="ru-RU" smtClean="0"/>
              <a:t>01.03.2010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1B96E4-8CAD-49C1-BA2E-EC31258BF7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D88A6FC-97ED-4A4E-A9DF-644DD747E7B8}" type="datetimeFigureOut">
              <a:rPr lang="ru-RU" smtClean="0"/>
              <a:t>01.03.2010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B1B96E4-8CAD-49C1-BA2E-EC31258BF7F9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Monotype Corsiva" pitchFamily="66" charset="0"/>
              </a:rPr>
              <a:t>В ГОСТЯХ У СКАЗКИ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pic-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0" y="2300287"/>
            <a:ext cx="3786204" cy="299110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ПЕТР  ПАВЛОВИЧ  ЕРШОВ</a:t>
            </a:r>
            <a:br>
              <a:rPr lang="ru-RU" i="1" dirty="0" smtClean="0"/>
            </a:br>
            <a:r>
              <a:rPr lang="ru-RU" dirty="0" smtClean="0">
                <a:latin typeface="Monotype Corsiva" pitchFamily="66" charset="0"/>
              </a:rPr>
              <a:t>06.03.1815  - 30.08.1869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Содержимое 3" descr="1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6025" y="1809750"/>
            <a:ext cx="2857500" cy="40767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Дом – музей П.П. Ершова</a:t>
            </a:r>
            <a:br>
              <a:rPr lang="ru-RU" dirty="0" smtClean="0"/>
            </a:br>
            <a:r>
              <a:rPr lang="ru-RU" dirty="0" smtClean="0"/>
              <a:t> в г. Ишима</a:t>
            </a:r>
            <a:endParaRPr lang="ru-RU" dirty="0"/>
          </a:p>
        </p:txBody>
      </p:sp>
      <p:pic>
        <p:nvPicPr>
          <p:cNvPr id="4" name="Содержимое 3" descr="ErshovHouse09_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2143116"/>
            <a:ext cx="5175849" cy="344883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1"/>
            <a:r>
              <a:rPr lang="ru-RU" dirty="0" smtClean="0"/>
              <a:t>Бытует расхожее мнение, что родина автора всемирно известной сказки «Конёк-Горбунок» - город Тобольск. На самом же деле Пётр Павлович Ершов родился 22 февраля (6 марта по новому стилю) 1815 года в деревне Безруковой </a:t>
            </a:r>
            <a:r>
              <a:rPr lang="ru-RU" dirty="0" err="1" smtClean="0"/>
              <a:t>Ишимского</a:t>
            </a:r>
            <a:r>
              <a:rPr lang="ru-RU" dirty="0" smtClean="0"/>
              <a:t> </a:t>
            </a:r>
            <a:r>
              <a:rPr lang="ru-RU" dirty="0" smtClean="0"/>
              <a:t>округа, </a:t>
            </a:r>
            <a:r>
              <a:rPr lang="ru-RU" dirty="0" smtClean="0"/>
              <a:t>в семье </a:t>
            </a:r>
            <a:r>
              <a:rPr lang="ru-RU" dirty="0" smtClean="0"/>
              <a:t>чиновника. </a:t>
            </a:r>
          </a:p>
          <a:p>
            <a:pPr lvl="1"/>
            <a:r>
              <a:rPr lang="ru-RU" dirty="0" smtClean="0"/>
              <a:t>В </a:t>
            </a:r>
            <a:r>
              <a:rPr lang="ru-RU" dirty="0" smtClean="0"/>
              <a:t>1831 г. Петр Павлович заканчивает гимназию. Отец переезжает с сыновьями в Петербург, чтобы дать им возможность учиться в университете. Ершов поступает на философско-юридическое отделение Петербургского университета. </a:t>
            </a: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1832 г. Ершов, познакомившись со сказками А.С. Пушкина, начинает работу над собственным произведением – стихотворной сказкой «Конек-горбунок». </a:t>
            </a:r>
            <a:r>
              <a:rPr lang="ru-RU" dirty="0" smtClean="0"/>
              <a:t> Отдельной </a:t>
            </a:r>
            <a:r>
              <a:rPr lang="ru-RU" dirty="0" smtClean="0"/>
              <a:t>книжкой сказка была издана в 1835 году, когда П.П. </a:t>
            </a:r>
            <a:r>
              <a:rPr lang="ru-RU" dirty="0" err="1" smtClean="0"/>
              <a:t>Ерошов</a:t>
            </a:r>
            <a:r>
              <a:rPr lang="ru-RU" dirty="0" smtClean="0"/>
              <a:t> закончил учебу в университете</a:t>
            </a:r>
            <a:r>
              <a:rPr lang="ru-RU" dirty="0" smtClean="0"/>
              <a:t>.</a:t>
            </a:r>
          </a:p>
          <a:p>
            <a:pPr lvl="1">
              <a:buNone/>
            </a:pPr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dirty="0" smtClean="0"/>
              <a:t>В 1936 г. он становится учителем, затем инспектором, а в 1857 г. – директором </a:t>
            </a:r>
            <a:r>
              <a:rPr lang="ru-RU" dirty="0" err="1" smtClean="0"/>
              <a:t>Тобольской</a:t>
            </a:r>
            <a:r>
              <a:rPr lang="ru-RU" dirty="0" smtClean="0"/>
              <a:t> гимназии. 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RW_579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88418" y="1785927"/>
            <a:ext cx="5477607" cy="364808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В этом музее собрано все о Ершове и его произведениях</a:t>
            </a:r>
            <a:endParaRPr lang="ru-RU" i="1" dirty="0"/>
          </a:p>
        </p:txBody>
      </p:sp>
      <p:pic>
        <p:nvPicPr>
          <p:cNvPr id="4" name="Содержимое 3" descr="ErshovHouse09_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2071678"/>
            <a:ext cx="4961427" cy="330595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Памятники сказке</a:t>
            </a:r>
            <a:endParaRPr lang="ru-RU" dirty="0"/>
          </a:p>
        </p:txBody>
      </p:sp>
      <p:pic>
        <p:nvPicPr>
          <p:cNvPr id="4" name="Содержимое 3" descr="5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714488"/>
            <a:ext cx="2938482" cy="2938482"/>
          </a:xfrm>
        </p:spPr>
      </p:pic>
      <p:pic>
        <p:nvPicPr>
          <p:cNvPr id="5" name="Рисунок 4" descr="9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786058"/>
            <a:ext cx="3286144" cy="328614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</TotalTime>
  <Words>101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 В ГОСТЯХ У СКАЗКИ</vt:lpstr>
      <vt:lpstr>ПЕТР  ПАВЛОВИЧ  ЕРШОВ 06.03.1815  - 30.08.1869</vt:lpstr>
      <vt:lpstr>Дом – музей П.П. Ершова  в г. Ишима</vt:lpstr>
      <vt:lpstr>БИОГРАФИЯ</vt:lpstr>
      <vt:lpstr>Слайд 5</vt:lpstr>
      <vt:lpstr>В этом музее собрано все о Ершове и его произведениях</vt:lpstr>
      <vt:lpstr>Памятники сказке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В ГОСТЯХ У СКАЗКИ</dc:title>
  <dc:creator>GEG</dc:creator>
  <cp:lastModifiedBy>GEG</cp:lastModifiedBy>
  <cp:revision>5</cp:revision>
  <dcterms:created xsi:type="dcterms:W3CDTF">2010-03-01T14:40:08Z</dcterms:created>
  <dcterms:modified xsi:type="dcterms:W3CDTF">2010-03-01T15:25:16Z</dcterms:modified>
</cp:coreProperties>
</file>