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60" r:id="rId4"/>
    <p:sldId id="258" r:id="rId5"/>
    <p:sldId id="259" r:id="rId6"/>
    <p:sldId id="280" r:id="rId7"/>
    <p:sldId id="284" r:id="rId8"/>
    <p:sldId id="262" r:id="rId9"/>
    <p:sldId id="263" r:id="rId10"/>
    <p:sldId id="264" r:id="rId11"/>
    <p:sldId id="265" r:id="rId12"/>
    <p:sldId id="266" r:id="rId13"/>
    <p:sldId id="267" r:id="rId14"/>
    <p:sldId id="285" r:id="rId15"/>
    <p:sldId id="286" r:id="rId16"/>
    <p:sldId id="281" r:id="rId17"/>
    <p:sldId id="292" r:id="rId18"/>
    <p:sldId id="296" r:id="rId19"/>
    <p:sldId id="283" r:id="rId20"/>
    <p:sldId id="290" r:id="rId21"/>
    <p:sldId id="299" r:id="rId22"/>
    <p:sldId id="297" r:id="rId23"/>
    <p:sldId id="298" r:id="rId24"/>
    <p:sldId id="287" r:id="rId25"/>
    <p:sldId id="288" r:id="rId26"/>
    <p:sldId id="289" r:id="rId27"/>
    <p:sldId id="291" r:id="rId28"/>
  </p:sldIdLst>
  <p:sldSz cx="9144000" cy="6858000" type="screen4x3"/>
  <p:notesSz cx="6888163" cy="10020300"/>
  <p:defaultTextStyle>
    <a:defPPr>
      <a:defRPr lang="ru-RU"/>
    </a:defPPr>
    <a:lvl1pPr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defTabSz="9128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50" autoAdjust="0"/>
    <p:restoredTop sz="92884" autoAdjust="0"/>
  </p:normalViewPr>
  <p:slideViewPr>
    <p:cSldViewPr>
      <p:cViewPr varScale="1">
        <p:scale>
          <a:sx n="65" d="100"/>
          <a:sy n="65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 defTabSz="965907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 defTabSz="965907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845EFC81-6646-4318-B588-3C8ADAB929A1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 defTabSz="965907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 defTabSz="965907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EE7BFFA2-4A0D-4D20-BC59-7DF4E1441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415" algn="l" defTabSz="914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00" algn="l" defTabSz="914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580" algn="l" defTabSz="914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65" algn="l" defTabSz="914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64478" fontAlgn="base">
              <a:spcBef>
                <a:spcPct val="0"/>
              </a:spcBef>
              <a:spcAft>
                <a:spcPct val="0"/>
              </a:spcAft>
              <a:defRPr/>
            </a:pPr>
            <a:fld id="{61FDBC32-D0E0-4F8C-91A2-2CFCA7E6C5B7}" type="slidenum">
              <a:rPr lang="ru-RU" smtClean="0"/>
              <a:pPr defTabSz="964478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6357A-727A-4F97-BF9A-A4F20E91427B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F7FE6-309D-4166-BE90-FE437A2403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750D5-C54C-471B-BD84-C1D7A5920A59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5914C-0C6D-4142-A26F-2781D19E8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E7229-5AC4-4384-8A8B-A7E1260EFCDC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64957-AE9A-403B-9E2E-B15568E76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DC01C-17AE-48E5-BFED-4030CC78133E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7C651-0962-48A2-BFA9-2CA5DDDDA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5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9421B-30E4-41B1-84AA-90A5A0CE2F6C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3ED43-5D6B-4112-A81D-94D5A2FA9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51E7D-387C-4666-98C3-7F141FAB4DEC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3C71B-0E60-45FF-9E9E-154A91B42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65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5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65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5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1A492-9A35-4FAB-8C40-E08C4C7693EE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48D35-0D88-4DBE-ABEF-DD2B1155C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5F142-1F76-48A7-9B5F-77479374E2B0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79438-1E90-4099-A5CC-F09CD2615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93056-04CE-4AEE-B896-80B7D7BA2F3A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951B6-36FE-4CC4-A6C7-03D59518FB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65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5" indent="0">
              <a:buNone/>
              <a:defRPr sz="900"/>
            </a:lvl6pPr>
            <a:lvl7pPr marL="2742500" indent="0">
              <a:buNone/>
              <a:defRPr sz="900"/>
            </a:lvl7pPr>
            <a:lvl8pPr marL="3199580" indent="0">
              <a:buNone/>
              <a:defRPr sz="900"/>
            </a:lvl8pPr>
            <a:lvl9pPr marL="3656665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3723D-BD34-459F-B5FD-E85C30933D89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586AD-207B-45D8-9DD3-F4D36A06B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65" indent="0">
              <a:buNone/>
              <a:defRPr sz="2400"/>
            </a:lvl3pPr>
            <a:lvl4pPr marL="1371250" indent="0">
              <a:buNone/>
              <a:defRPr sz="2000"/>
            </a:lvl4pPr>
            <a:lvl5pPr marL="1828332" indent="0">
              <a:buNone/>
              <a:defRPr sz="2000"/>
            </a:lvl5pPr>
            <a:lvl6pPr marL="2285415" indent="0">
              <a:buNone/>
              <a:defRPr sz="2000"/>
            </a:lvl6pPr>
            <a:lvl7pPr marL="2742500" indent="0">
              <a:buNone/>
              <a:defRPr sz="2000"/>
            </a:lvl7pPr>
            <a:lvl8pPr marL="3199580" indent="0">
              <a:buNone/>
              <a:defRPr sz="2000"/>
            </a:lvl8pPr>
            <a:lvl9pPr marL="3656665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65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5" indent="0">
              <a:buNone/>
              <a:defRPr sz="900"/>
            </a:lvl6pPr>
            <a:lvl7pPr marL="2742500" indent="0">
              <a:buNone/>
              <a:defRPr sz="900"/>
            </a:lvl7pPr>
            <a:lvl8pPr marL="3199580" indent="0">
              <a:buNone/>
              <a:defRPr sz="900"/>
            </a:lvl8pPr>
            <a:lvl9pPr marL="3656665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F7372-52E6-439F-ACC3-4F71AAF06A70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1EDA5-C49B-41A6-82E3-94470DB97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6" tIns="45709" rIns="91416" bIns="457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l" defTabSz="914165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900214-AC92-45D5-B7DA-F1E79858F054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ctr" defTabSz="914165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16" tIns="45709" rIns="91416" bIns="45709" rtlCol="0" anchor="ctr"/>
          <a:lstStyle>
            <a:lvl1pPr algn="r" defTabSz="914165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8ABA11-0D62-4640-A7E1-61F5DFB97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28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59" indent="-228541" algn="l" defTabSz="9141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40" indent="-228541" algn="l" defTabSz="9141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24" indent="-228541" algn="l" defTabSz="9141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05" indent="-228541" algn="l" defTabSz="91416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audio" Target="file:///C:\Users\&#1069;&#1082;&#1089;&#1087;&#1077;&#1088;&#1090;\Desktop\&#1044;&#1083;&#1103;%20&#1088;&#1072;&#1073;&#1086;&#1090;&#1099;%203\&#1052;&#1040;&#1058;&#1045;&#1052;%20&#1053;&#1054;&#1044;\iz_igry_TAJNA_TRETEJ_PLANETY_-_Uroven_13_iPlayer.wav" TargetMode="Externa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5.wav"/><Relationship Id="rId1" Type="http://schemas.openxmlformats.org/officeDocument/2006/relationships/audio" Target="../media/audio4.wav"/><Relationship Id="rId6" Type="http://schemas.openxmlformats.org/officeDocument/2006/relationships/image" Target="../media/image27.png"/><Relationship Id="rId5" Type="http://schemas.openxmlformats.org/officeDocument/2006/relationships/image" Target="../media/image26.gif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11.jpe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file:///C:\Users\&#1069;&#1082;&#1089;&#1087;&#1077;&#1088;&#1090;\Desktop\&#1052;&#1040;&#1058;&#1045;&#1052;%20&#1053;&#1054;&#1044;\iz_igry_TAJNA_TRETEJ_PLANETY_-_Uroven_13_iPlayer.wav" TargetMode="External"/><Relationship Id="rId1" Type="http://schemas.openxmlformats.org/officeDocument/2006/relationships/audio" Target="../media/audio2.wav"/><Relationship Id="rId6" Type="http://schemas.openxmlformats.org/officeDocument/2006/relationships/image" Target="../media/image5.png"/><Relationship Id="rId5" Type="http://schemas.openxmlformats.org/officeDocument/2006/relationships/image" Target="../media/image3.gif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11.jpeg"/><Relationship Id="rId7" Type="http://schemas.openxmlformats.org/officeDocument/2006/relationships/image" Target="../media/image4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10" Type="http://schemas.openxmlformats.org/officeDocument/2006/relationships/image" Target="../media/image49.png"/><Relationship Id="rId4" Type="http://schemas.openxmlformats.org/officeDocument/2006/relationships/image" Target="../media/image43.jpeg"/><Relationship Id="rId9" Type="http://schemas.openxmlformats.org/officeDocument/2006/relationships/image" Target="../media/image48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6" Type="http://schemas.openxmlformats.org/officeDocument/2006/relationships/image" Target="../media/image56.png"/><Relationship Id="rId5" Type="http://schemas.openxmlformats.org/officeDocument/2006/relationships/image" Target="../media/image3.gif"/><Relationship Id="rId4" Type="http://schemas.openxmlformats.org/officeDocument/2006/relationships/image" Target="../media/image55.g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69;&#1082;&#1089;&#1087;&#1077;&#1088;&#1090;\Desktop\&#1052;&#1040;&#1058;&#1045;&#1052;%20&#1053;&#1054;&#1044;\Kosmicheskaya-muzyka-6_mp3tusovka.wav" TargetMode="External"/><Relationship Id="rId6" Type="http://schemas.openxmlformats.org/officeDocument/2006/relationships/image" Target="../media/image58.gif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69;&#1082;&#1089;&#1087;&#1077;&#1088;&#1090;\Desktop\&#1052;&#1040;&#1058;&#1045;&#1052;%20&#1053;&#1054;&#1044;\Kosmicheskaya-muzyka-6_mp3tusovka.wav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69;&#1082;&#1089;&#1087;&#1077;&#1088;&#1090;\Desktop\&#1052;&#1040;&#1058;&#1045;&#1052;%20&#1053;&#1054;&#1044;\Kosmicheskaya-muzyka-6_mp3tusovka.wav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11.jpeg"/><Relationship Id="rId7" Type="http://schemas.openxmlformats.org/officeDocument/2006/relationships/image" Target="../media/image14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13.gif"/><Relationship Id="rId11" Type="http://schemas.openxmlformats.org/officeDocument/2006/relationships/image" Target="../media/image18.png"/><Relationship Id="rId5" Type="http://schemas.openxmlformats.org/officeDocument/2006/relationships/image" Target="../media/image12.gif"/><Relationship Id="rId10" Type="http://schemas.openxmlformats.org/officeDocument/2006/relationships/image" Target="../media/image17.gif"/><Relationship Id="rId4" Type="http://schemas.openxmlformats.org/officeDocument/2006/relationships/image" Target="../media/image3.gif"/><Relationship Id="rId9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69;&#1082;&#1089;&#1087;&#1077;&#1088;&#1090;\Desktop\&#1052;&#1040;&#1058;&#1045;&#1052;%20&#1053;&#1054;&#1044;\Polowinki_zarjadka\047_&#1057;&#1077;&#1089;&#1090;&#1088;&#1099;%20&#1058;&#1086;&#1083;&#1084;&#1072;&#1095;&#1077;&#1074;&#1099;%20-%20&#1055;&#1086;&#1083;&#1086;&#1074;&#1080;&#1085;&#1082;&#1080;.mp3" TargetMode="External"/><Relationship Id="rId5" Type="http://schemas.openxmlformats.org/officeDocument/2006/relationships/image" Target="../media/image20.gif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defTabSz="914165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3" name="iz_igry_TAJNA_TRETEJ_PLANETY_-_Uroven_13_iPlayer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2603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ff46f14b3cf3.gif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96413" y="-1609725"/>
            <a:ext cx="2973387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98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2.59259E-6 C -0.00972 -0.00879 -0.02361 -0.0074 -0.03489 -0.00903 C -0.05121 -0.01574 -0.06961 -0.01875 -0.08663 -0.02222 C -0.09548 -0.02615 -0.10451 -0.02708 -0.11336 -0.03125 C -0.17743 -0.02916 -0.1842 -0.04236 -0.22499 -0.00671 C -0.22673 0.0007 -0.22986 0.00371 -0.23159 0.01111 C -0.2302 0.02685 -0.22829 0.04213 -0.2217 0.05556 C -0.22031 0.06621 -0.21736 0.08102 -0.21163 0.08889 C -0.20868 0.09954 -0.21041 0.09329 -0.20659 0.10857 C -0.2059 0.11111 -0.20416 0.11273 -0.20329 0.11528 C -0.19878 0.1294 -0.20156 0.13102 -0.19166 0.13982 C -0.18767 0.15533 -0.18489 0.17037 -0.18333 0.18658 C -0.18385 0.21551 -0.18385 0.24422 -0.18489 0.27292 C -0.18524 0.28403 -0.19079 0.29352 -0.19496 0.30209 C -0.19739 0.30695 -0.19913 0.31273 -0.20156 0.3176 C -0.20433 0.32315 -0.20711 0.32315 -0.21163 0.32662 C -0.21545 0.3294 -0.21788 0.33496 -0.2217 0.3375 C -0.23281 0.34607 -0.26145 0.34769 -0.2717 0.34885 C -0.29895 0.35741 -0.32499 0.34329 -0.35156 0.3375 C -0.37552 0.32732 -0.34774 0.33935 -0.3717 0.32871 C -0.37326 0.32778 -0.37656 0.32662 -0.37656 0.32662 C -0.38402 0.32014 -0.39236 0.31713 -0.39999 0.31111 C -0.40486 0.30718 -0.40833 0.30093 -0.41336 0.29769 C -0.41701 0.29537 -0.42118 0.29468 -0.42499 0.29306 C -0.42829 0.2919 -0.43489 0.28889 -0.43489 0.28889 C -0.4519 0.27361 -0.46979 0.26135 -0.48836 0.25093 C -0.50156 0.24329 -0.51527 0.23056 -0.53003 0.22871 C -0.5394 0.22755 -0.54895 0.22732 -0.55833 0.22662 C -0.60868 0.2294 -0.58454 0.22523 -0.61163 0.23773 C -0.61388 0.23982 -0.61579 0.2426 -0.61822 0.24445 C -0.62256 0.24769 -0.63159 0.25301 -0.63159 0.25301 C -0.63472 0.25972 -0.63854 0.26459 -0.64166 0.27107 C -0.6427 0.2757 -0.646 0.2794 -0.6467 0.28426 C -0.64861 0.29676 -0.64999 0.32222 -0.64999 0.32222 C -0.65017 0.34445 -0.62291 0.49769 -0.68333 0.49769 " pathEditMode="relative" ptsTypes="ffffffffffffffffffffffffffffffffffA">
                                      <p:cBhvr>
                                        <p:cTn id="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41984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16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4915a48b8aa277f593ff6f016422daa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003800" y="2924175"/>
            <a:ext cx="104775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5" descr="4915a48b8aa277f593ff6f016422daa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2924175"/>
            <a:ext cx="104775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7" descr="d7786e86ca67070b048af3082071738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2060575"/>
            <a:ext cx="2119312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8" descr="d7786e86ca67070b048af3082071738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003800" y="2060575"/>
            <a:ext cx="2089150" cy="23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5" descr="d813ac3f087fbf43d90c8b82cf45e32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1773238"/>
            <a:ext cx="2071687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6" descr="d813ac3f087fbf43d90c8b82cf45e32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771775" y="1844675"/>
            <a:ext cx="2071688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37a21dddce5d80b72cd1fb1255dcb.gif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491880" y="1586174"/>
            <a:ext cx="2736304" cy="2736304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rakon_121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404813"/>
            <a:ext cx="3367088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263" y="31416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95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64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rakon_121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404813"/>
            <a:ext cx="3367088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914165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 какие группы можно разбить данные геометрические фигуры?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411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sp>
        <p:nvSpPr>
          <p:cNvPr id="9" name="Овал 8"/>
          <p:cNvSpPr/>
          <p:nvPr/>
        </p:nvSpPr>
        <p:spPr>
          <a:xfrm>
            <a:off x="6227763" y="2420938"/>
            <a:ext cx="1657350" cy="15843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914165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219700" y="4724400"/>
            <a:ext cx="1296988" cy="172878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914165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692275" y="3860800"/>
            <a:ext cx="647700" cy="6477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914165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684213" y="2060575"/>
            <a:ext cx="647700" cy="57626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914165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116013" y="5229225"/>
            <a:ext cx="1417637" cy="14176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914165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771775" y="2781300"/>
            <a:ext cx="627063" cy="6254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914165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4067175" y="1700213"/>
            <a:ext cx="576263" cy="649287"/>
          </a:xfrm>
          <a:prstGeom prst="triangle">
            <a:avLst>
              <a:gd name="adj" fmla="val 5139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914165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716463" y="3357563"/>
            <a:ext cx="554037" cy="55403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914165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348038" y="4365625"/>
            <a:ext cx="1584325" cy="15843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914165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7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5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5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1" dur="25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2" dur="25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8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9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5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25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3" dur="25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4" dur="25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5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8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9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4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5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6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5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0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25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5" dur="25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6" dur="25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25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2" descr="15143d35e76be91ddcbb5856b038036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65175"/>
            <a:ext cx="2944813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3" descr="15143d35e76be91ddcbb5856b038036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1863" y="1773238"/>
            <a:ext cx="3452812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4" descr="15143d35e76be91ddcbb5856b038036a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775" y="3429000"/>
            <a:ext cx="2087563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5" descr="GcHHkZ0uQvU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4797425"/>
            <a:ext cx="2016125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6" descr="GcHHkZ0uQvU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213" y="476250"/>
            <a:ext cx="273685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7" descr="GcHHkZ0uQvU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0338" y="5229225"/>
            <a:ext cx="15113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Рисунок 8" descr="green_rose1.jpe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6875463" y="188913"/>
            <a:ext cx="1677987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Рисунок 9" descr="green_rose1.jpe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684213" y="4076700"/>
            <a:ext cx="167640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Рисунок 10" descr="green_rose1.jpe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4643438" y="2997200"/>
            <a:ext cx="2349500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ольше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1628775"/>
            <a:ext cx="2292350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равно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5" y="1628775"/>
            <a:ext cx="2098675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меньше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1863" y="1557338"/>
            <a:ext cx="2160587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Группа 10"/>
          <p:cNvGrpSpPr>
            <a:grpSpLocks/>
          </p:cNvGrpSpPr>
          <p:nvPr/>
        </p:nvGrpSpPr>
        <p:grpSpPr bwMode="auto">
          <a:xfrm>
            <a:off x="787400" y="0"/>
            <a:ext cx="8007350" cy="4500563"/>
            <a:chOff x="642910" y="214290"/>
            <a:chExt cx="8007180" cy="4500594"/>
          </a:xfrm>
        </p:grpSpPr>
        <p:pic>
          <p:nvPicPr>
            <p:cNvPr id="20489" name="Picture 6" descr="&amp;gcy;&amp;rcy;&amp;ucy;&amp;pcy;&amp;acy; &amp;Pcy;&amp;chcy;&amp;iecy;&amp;lcy;&amp;kcy;&amp;acy;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43834" y="571480"/>
              <a:ext cx="1006256" cy="1126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0" name="Picture 6" descr="&amp;gcy;&amp;rcy;&amp;ucy;&amp;pcy;&amp;acy; &amp;Pcy;&amp;chcy;&amp;iecy;&amp;lcy;&amp;kcy;&amp;acy;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6143636" y="1714488"/>
              <a:ext cx="1143008" cy="1279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1" name="Picture 6" descr="&amp;gcy;&amp;rcy;&amp;ucy;&amp;pcy;&amp;acy; &amp;Pcy;&amp;chcy;&amp;iecy;&amp;lcy;&amp;kcy;&amp;acy;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7143767" y="3286124"/>
              <a:ext cx="1276359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2" name="Picture 6" descr="&amp;gcy;&amp;rcy;&amp;ucy;&amp;pcy;&amp;acy; &amp;Pcy;&amp;chcy;&amp;iecy;&amp;lcy;&amp;kcy;&amp;acy;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flipH="1">
              <a:off x="642910" y="571480"/>
              <a:ext cx="1214446" cy="1359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3" name="Picture 6" descr="&amp;gcy;&amp;rcy;&amp;ucy;&amp;pcy;&amp;acy; &amp;Pcy;&amp;chcy;&amp;iecy;&amp;lcy;&amp;kcy;&amp;acy;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07694" y="2059114"/>
              <a:ext cx="1285884" cy="1439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4" name="TextBox 9"/>
            <p:cNvSpPr txBox="1">
              <a:spLocks noChangeArrowheads="1"/>
            </p:cNvSpPr>
            <p:nvPr/>
          </p:nvSpPr>
          <p:spPr bwMode="auto">
            <a:xfrm>
              <a:off x="5072066" y="214290"/>
              <a:ext cx="271464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160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0495" name="Picture 6" descr="&amp;gcy;&amp;rcy;&amp;ucy;&amp;pcy;&amp;acy; &amp;Pcy;&amp;chcy;&amp;iecy;&amp;lcy;&amp;kcy;&amp;acy;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96126" y="214290"/>
              <a:ext cx="1285884" cy="1439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483" name="Picture 6" descr="&amp;gcy;&amp;rcy;&amp;ucy;&amp;pcy;&amp;acy; &amp;Pcy;&amp;chcy;&amp;iecy;&amp;lcy;&amp;k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7625" y="1484313"/>
            <a:ext cx="128587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 descr="&amp;gcy;&amp;rcy;&amp;ucy;&amp;pcy;&amp;acy; &amp;Pcy;&amp;chcy;&amp;iecy;&amp;lcy;&amp;k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2565400"/>
            <a:ext cx="12858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6" descr="&amp;gcy;&amp;rcy;&amp;ucy;&amp;pcy;&amp;acy; &amp;Pcy;&amp;chcy;&amp;iecy;&amp;lcy;&amp;kcy;&amp;a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5963" y="2781300"/>
            <a:ext cx="12858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14" descr="5925438ь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1F2F6"/>
              </a:clrFrom>
              <a:clrTo>
                <a:srgbClr val="F1F2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213" y="333375"/>
            <a:ext cx="3529012" cy="458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3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6013" y="4437063"/>
            <a:ext cx="1322387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6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4365625"/>
            <a:ext cx="132238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Содержимое 3" descr="ff46f14b3cf3.gif"/>
          <p:cNvPicPr>
            <a:picLocks noGrp="1" noChangeAspect="1"/>
          </p:cNvPicPr>
          <p:nvPr>
            <p:ph idx="1"/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76600" y="1628775"/>
            <a:ext cx="2973388" cy="3221038"/>
          </a:xfrm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z_igry_TAJNA_TRETEJ_PLANETY_-_Uroven_13_iPlayer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38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808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03704E-6 C -0.00104 -0.00208 -0.00173 -0.00462 -0.0033 -0.00624 C -0.00486 -0.00787 -0.01337 -0.01018 -0.01458 -0.01064 C -0.02066 -0.01296 -0.02604 -0.0155 -0.03229 -0.01712 C -0.06614 -0.01643 -0.1 -0.01643 -0.13385 -0.01504 C -0.13958 -0.01481 -0.1493 -0.01064 -0.15486 -0.00856 C -0.15816 -0.0074 -0.16458 -0.00416 -0.16458 -0.00416 C -0.17239 0.01158 -0.16927 0.00417 -0.1743 0.01737 C -0.17482 0.02014 -0.17517 0.02315 -0.17587 0.02593 C -0.17673 0.03033 -0.17899 0.03889 -0.17899 0.03889 C -0.17812 0.0676 -0.18264 0.08149 -0.17257 0.10116 C -0.16684 0.12477 -0.17604 0.08913 -0.16771 0.11413 C -0.16024 0.13658 -0.16857 0.11945 -0.16128 0.13334 C -0.15746 0.15487 -0.14618 0.16297 -0.13229 0.17223 C -0.12048 0.1801 -0.13472 0.17223 -0.12257 0.18288 C -0.1217 0.18357 -0.11146 0.18727 -0.11128 0.18727 C -0.10399 0.19352 -0.09548 0.19445 -0.08715 0.19792 C -0.07361 0.20371 -0.05139 0.22362 -0.04357 0.23889 C -0.04045 0.25139 -0.04028 0.25602 -0.03385 0.26459 C -0.02812 0.2882 -0.02448 0.31575 -0.03559 0.33774 C -0.03906 0.35255 -0.0342 0.33635 -0.04201 0.34838 C -0.05017 0.36088 -0.05312 0.37732 -0.06614 0.38288 C -0.07621 0.3963 -0.08975 0.40209 -0.1033 0.40649 C -0.13055 0.4051 -0.15034 0.40209 -0.17587 0.39792 C -0.18559 0.39376 -0.19635 0.3919 -0.20642 0.38936 C -0.21198 0.38797 -0.21701 0.38426 -0.22257 0.38288 C -0.23264 0.38033 -0.24184 0.37732 -0.25173 0.37431 C -0.26441 0.36575 -0.27812 0.35718 -0.29201 0.35278 C -0.30087 0.34468 -0.31371 0.34051 -0.3243 0.33774 C -0.33021 0.33612 -0.33611 0.33473 -0.34201 0.33334 C -0.34531 0.33264 -0.35173 0.33126 -0.35173 0.33126 C -0.39496 0.3338 -0.37725 0.32639 -0.39687 0.34422 C -0.39791 0.3463 -0.39913 0.34838 -0.4 0.3507 C -0.40121 0.35348 -0.40208 0.35649 -0.4033 0.35926 C -0.40538 0.36366 -0.40972 0.37223 -0.40972 0.37223 C -0.41441 0.3919 -0.43524 0.41528 -0.45 0.42153 C -0.45729 0.42801 -0.46423 0.43102 -0.47257 0.4345 C -0.51528 0.43311 -0.52587 0.43264 -0.55816 0.42801 C -0.56649 0.42431 -0.57725 0.422 -0.58541 0.41737 C -0.596 0.41135 -0.60625 0.40487 -0.61771 0.40232 C -0.66562 0.4044 -0.64896 0.4044 -0.66771 0.4044 " pathEditMode="relative" ptsTypes="ffffffffffffffffffffffffffffffffffffffffA">
                                      <p:cBhvr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419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1412875"/>
            <a:ext cx="1611312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638" y="1412875"/>
            <a:ext cx="1582737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люс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575" y="1989138"/>
            <a:ext cx="1008063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равно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5963" y="2133600"/>
            <a:ext cx="814387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9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9563" y="1403350"/>
            <a:ext cx="1584325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engzeluzaylgifler8.gif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1863" y="3357563"/>
            <a:ext cx="20732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79838" y="3429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5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3" descr="1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260350"/>
            <a:ext cx="6330950" cy="608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2м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4300" y="4365625"/>
            <a:ext cx="2676525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2" descr="71004748м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404813"/>
            <a:ext cx="5688012" cy="560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71004748с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8400" y="2349500"/>
            <a:ext cx="16859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rakon_9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0"/>
            <a:ext cx="4103687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ff46f14b3cf3.g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333375"/>
            <a:ext cx="2957512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52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52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Содержимое 3" descr="deeperspace.com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 rot="19755536">
            <a:off x="-3687763" y="7042150"/>
            <a:ext cx="3698876" cy="973138"/>
          </a:xfrm>
        </p:spPr>
      </p:pic>
      <p:pic>
        <p:nvPicPr>
          <p:cNvPr id="5" name="Kosmicheskaya-muzyka-6_mp3tusovka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osmicheskaya-muzyka-6_mp3tusovka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538" y="3284538"/>
            <a:ext cx="2889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6" descr="zvezdia-11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788" y="3860800"/>
            <a:ext cx="1390650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Рисунок 7" descr="zvezdia-11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6013" y="1484313"/>
            <a:ext cx="982662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Рисунок 8" descr="zvezdia-11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7625" y="3284538"/>
            <a:ext cx="98425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Рисунок 9" descr="zvezdia-11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4365625"/>
            <a:ext cx="1390650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Рисунок 10" descr="zvezdia-11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8400" y="641350"/>
            <a:ext cx="13684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Рисунок 11" descr="zvezdia-11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6100" y="5300663"/>
            <a:ext cx="1390650" cy="123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Рисунок 12" descr="zvezdia-11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813" y="5988050"/>
            <a:ext cx="98425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Рисунок 13" descr="zvezdia-11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59750" y="5373688"/>
            <a:ext cx="98425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104 0.50092 L 0.8901 -0.77616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1" y="-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901 -0.77616 L 1.3783 -1.17524 " pathEditMode="relative" ptsTypes="AA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Содержимое 3" descr="d3d3_021c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619250" y="1125538"/>
            <a:ext cx="6265863" cy="3783012"/>
          </a:xfrm>
        </p:spPr>
      </p:pic>
      <p:sp>
        <p:nvSpPr>
          <p:cNvPr id="2662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8" name="Рисунок 4" descr="zvezdia-1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1196975"/>
            <a:ext cx="1471612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6" descr="zvezdia-1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913" y="2133600"/>
            <a:ext cx="1471612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7" descr="zvezdia-1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5084763"/>
            <a:ext cx="982662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Рисунок 8" descr="zvezdia-1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313" y="5013325"/>
            <a:ext cx="147320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Рисунок 9" descr="zvezdia-1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72388" y="4652963"/>
            <a:ext cx="1471612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Рисунок 10" descr="zvezdia-1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0200" y="5732463"/>
            <a:ext cx="982663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Рисунок 11" descr="zvezdia-1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9750" y="1125538"/>
            <a:ext cx="98425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Рисунок 12" descr="zvezdia-1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50" y="5589588"/>
            <a:ext cx="98425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Рисунок 13" descr="zvezdia-1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620713"/>
            <a:ext cx="98425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Рисунок 14" descr="zvezdia-1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429000"/>
            <a:ext cx="12287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Рисунок 15" descr="zvezdia-1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9750" y="2852738"/>
            <a:ext cx="98425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524750" y="476250"/>
            <a:ext cx="1060450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914165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5732463"/>
            <a:ext cx="1800225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914165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596188" y="5445125"/>
            <a:ext cx="1130300" cy="11303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914165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9750" y="549275"/>
            <a:ext cx="1079500" cy="9858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914165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851275" y="3284538"/>
            <a:ext cx="1728788" cy="914400"/>
          </a:xfrm>
          <a:prstGeom prst="ellipse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914165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Содержимое 3" descr="deeperspace.com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 rot="19755536">
            <a:off x="-3687763" y="7042150"/>
            <a:ext cx="3698876" cy="973138"/>
          </a:xfrm>
        </p:spPr>
      </p:pic>
      <p:pic>
        <p:nvPicPr>
          <p:cNvPr id="5" name="Kosmicheskaya-muzyka-6_mp3tusovka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osmicheskaya-muzyka-6_mp3tusovka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538" y="3284538"/>
            <a:ext cx="2889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104 0.50092 L 0.8901 -0.77616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1" y="-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901 -0.77616 L 1.3783 -1.17524 " pathEditMode="relative" ptsTypes="AA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Kosmicheskaya-muzyka-6_mp3tusovka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19600" y="3709988"/>
            <a:ext cx="304800" cy="30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64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ff46f14b3cf3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838" y="1557338"/>
            <a:ext cx="2924175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Содержимое 3" descr="5c4da81a421f.gif"/>
          <p:cNvPicPr>
            <a:picLocks noGrp="1" noChangeAspect="1"/>
          </p:cNvPicPr>
          <p:nvPr>
            <p:ph idx="1"/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79388" y="3213100"/>
            <a:ext cx="3484562" cy="1295400"/>
          </a:xfrm>
        </p:spPr>
      </p:pic>
      <p:pic>
        <p:nvPicPr>
          <p:cNvPr id="8197" name="Рисунок 4" descr="15831626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088" y="981075"/>
            <a:ext cx="1406525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5" descr="alien2b_2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025" y="5157788"/>
            <a:ext cx="1062038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Рисунок 6" descr="cc3852fa4590.gif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850" y="2133600"/>
            <a:ext cx="1163638" cy="18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Рисунок 7" descr="amoonman3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47813" y="4448175"/>
            <a:ext cx="1773237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Рисунок 8" descr="do9mxf.jpg.gi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95738" y="3789363"/>
            <a:ext cx="1633537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000" y="33575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114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114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047_Сестры Толмачевы - Половин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1428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9" descr="364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8538" y="2708275"/>
            <a:ext cx="2398712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10" descr="364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932363" y="2652713"/>
            <a:ext cx="2376487" cy="179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6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8" descr="multyashki-124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060575"/>
            <a:ext cx="2000250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Рисунок 9" descr="multyashki-124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771775" y="2060575"/>
            <a:ext cx="2000250" cy="229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10</Words>
  <Application>Microsoft Office PowerPoint</Application>
  <PresentationFormat>Экран (4:3)</PresentationFormat>
  <Paragraphs>2</Paragraphs>
  <Slides>27</Slides>
  <Notes>1</Notes>
  <HiddenSlides>0</HiddenSlides>
  <MMClips>15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На какие группы можно разбить данные геометрические фигуры?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Моисеенко</dc:creator>
  <cp:lastModifiedBy>Танюшка</cp:lastModifiedBy>
  <cp:revision>6</cp:revision>
  <dcterms:created xsi:type="dcterms:W3CDTF">2015-11-21T13:51:57Z</dcterms:created>
  <dcterms:modified xsi:type="dcterms:W3CDTF">2016-12-13T06:23:47Z</dcterms:modified>
</cp:coreProperties>
</file>