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sldIdLst>
    <p:sldId id="256" r:id="rId3"/>
    <p:sldId id="287" r:id="rId4"/>
    <p:sldId id="288" r:id="rId5"/>
    <p:sldId id="293" r:id="rId6"/>
    <p:sldId id="289" r:id="rId7"/>
    <p:sldId id="294" r:id="rId8"/>
    <p:sldId id="290" r:id="rId9"/>
    <p:sldId id="295" r:id="rId10"/>
    <p:sldId id="258" r:id="rId11"/>
    <p:sldId id="264" r:id="rId12"/>
    <p:sldId id="257" r:id="rId13"/>
    <p:sldId id="291" r:id="rId14"/>
    <p:sldId id="298" r:id="rId15"/>
    <p:sldId id="297" r:id="rId16"/>
    <p:sldId id="301" r:id="rId17"/>
    <p:sldId id="299" r:id="rId18"/>
    <p:sldId id="263" r:id="rId19"/>
    <p:sldId id="262" r:id="rId20"/>
    <p:sldId id="29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0066"/>
    <a:srgbClr val="333333"/>
    <a:srgbClr val="990000"/>
    <a:srgbClr val="969696"/>
    <a:srgbClr val="EAEAEA"/>
    <a:srgbClr val="035540"/>
    <a:srgbClr val="023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6" autoAdjust="0"/>
    <p:restoredTop sz="94660"/>
  </p:normalViewPr>
  <p:slideViewPr>
    <p:cSldViewPr>
      <p:cViewPr varScale="1">
        <p:scale>
          <a:sx n="99" d="100"/>
          <a:sy n="99" d="100"/>
        </p:scale>
        <p:origin x="-270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39CDC8-DE68-4F88-A868-620A3B9EBD6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0622DE-CF4F-4357-9D52-6E228E065825}">
      <dgm:prSet custT="1"/>
      <dgm:spPr/>
      <dgm:t>
        <a:bodyPr/>
        <a:lstStyle/>
        <a:p>
          <a:r>
            <a:rPr lang="ru-RU" sz="1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Личностные действия</a:t>
          </a:r>
          <a:endParaRPr lang="ru-RU" sz="1800" b="1" dirty="0"/>
        </a:p>
      </dgm:t>
    </dgm:pt>
    <dgm:pt modelId="{E02B7FB2-309E-47D5-A180-A21FA41B100D}" type="parTrans" cxnId="{4BBEC706-003C-4F92-9E86-A5E1D3D8DB3A}">
      <dgm:prSet/>
      <dgm:spPr/>
      <dgm:t>
        <a:bodyPr/>
        <a:lstStyle/>
        <a:p>
          <a:endParaRPr lang="ru-RU"/>
        </a:p>
      </dgm:t>
    </dgm:pt>
    <dgm:pt modelId="{6577968E-86FC-4B81-9998-514924121ECC}" type="sibTrans" cxnId="{4BBEC706-003C-4F92-9E86-A5E1D3D8DB3A}">
      <dgm:prSet/>
      <dgm:spPr/>
      <dgm:t>
        <a:bodyPr/>
        <a:lstStyle/>
        <a:p>
          <a:endParaRPr lang="ru-RU"/>
        </a:p>
      </dgm:t>
    </dgm:pt>
    <dgm:pt modelId="{D74B7E63-9117-4AC0-8006-58482FBFF0A9}">
      <dgm:prSet custT="1"/>
      <dgm:spPr/>
      <dgm:t>
        <a:bodyPr/>
        <a:lstStyle/>
        <a:p>
          <a:r>
            <a:rPr lang="ru-RU" sz="1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Регулятивные действия</a:t>
          </a:r>
          <a:endParaRPr lang="ru-RU" sz="1800" b="1" dirty="0"/>
        </a:p>
      </dgm:t>
    </dgm:pt>
    <dgm:pt modelId="{081D7D7E-02F1-4C09-95CD-811F7434F565}" type="parTrans" cxnId="{5275FCB6-28D2-4486-8D7C-EC066AEFCCAE}">
      <dgm:prSet/>
      <dgm:spPr/>
      <dgm:t>
        <a:bodyPr/>
        <a:lstStyle/>
        <a:p>
          <a:endParaRPr lang="ru-RU"/>
        </a:p>
      </dgm:t>
    </dgm:pt>
    <dgm:pt modelId="{CB4C4133-3481-4818-ACE5-08ACF883B552}" type="sibTrans" cxnId="{5275FCB6-28D2-4486-8D7C-EC066AEFCCAE}">
      <dgm:prSet/>
      <dgm:spPr/>
      <dgm:t>
        <a:bodyPr/>
        <a:lstStyle/>
        <a:p>
          <a:endParaRPr lang="ru-RU"/>
        </a:p>
      </dgm:t>
    </dgm:pt>
    <dgm:pt modelId="{078B433C-304C-4AE7-9EB2-3B53E4CA64B1}">
      <dgm:prSet custT="1"/>
      <dgm:spPr/>
      <dgm:t>
        <a:bodyPr/>
        <a:lstStyle/>
        <a:p>
          <a:r>
            <a:rPr lang="ru-RU" sz="1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Познавательные</a:t>
          </a:r>
        </a:p>
        <a:p>
          <a:r>
            <a:rPr lang="ru-RU" sz="1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действия</a:t>
          </a:r>
          <a:endParaRPr lang="ru-RU" sz="1800" b="1" dirty="0"/>
        </a:p>
      </dgm:t>
    </dgm:pt>
    <dgm:pt modelId="{14087B97-A1A7-4D6F-A474-C14DEDFAA228}" type="parTrans" cxnId="{250D5D75-1B59-4E4E-BF4C-E037850F7648}">
      <dgm:prSet/>
      <dgm:spPr/>
      <dgm:t>
        <a:bodyPr/>
        <a:lstStyle/>
        <a:p>
          <a:endParaRPr lang="ru-RU"/>
        </a:p>
      </dgm:t>
    </dgm:pt>
    <dgm:pt modelId="{CBB005A2-5A97-4AB9-B297-6528E9B0ED0E}" type="sibTrans" cxnId="{250D5D75-1B59-4E4E-BF4C-E037850F7648}">
      <dgm:prSet/>
      <dgm:spPr/>
      <dgm:t>
        <a:bodyPr/>
        <a:lstStyle/>
        <a:p>
          <a:endParaRPr lang="ru-RU"/>
        </a:p>
      </dgm:t>
    </dgm:pt>
    <dgm:pt modelId="{1F0E7E7B-984E-4FBA-9530-86B59690F1DE}">
      <dgm:prSet custT="1"/>
      <dgm:spPr/>
      <dgm:t>
        <a:bodyPr/>
        <a:lstStyle/>
        <a:p>
          <a:r>
            <a:rPr lang="ru-RU" sz="18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Коммуникативные действия</a:t>
          </a:r>
          <a:endParaRPr lang="ru-RU" sz="1800" b="1" dirty="0"/>
        </a:p>
      </dgm:t>
    </dgm:pt>
    <dgm:pt modelId="{4918171B-F8D3-4ADD-8D9F-FDEA4FFB96FE}" type="parTrans" cxnId="{F0EF8BCB-BB75-49E3-8C1D-67A80919D0AD}">
      <dgm:prSet/>
      <dgm:spPr/>
      <dgm:t>
        <a:bodyPr/>
        <a:lstStyle/>
        <a:p>
          <a:endParaRPr lang="ru-RU"/>
        </a:p>
      </dgm:t>
    </dgm:pt>
    <dgm:pt modelId="{876FA484-8FFA-4DB3-BD71-43A8BAD44FF3}" type="sibTrans" cxnId="{F0EF8BCB-BB75-49E3-8C1D-67A80919D0AD}">
      <dgm:prSet/>
      <dgm:spPr/>
      <dgm:t>
        <a:bodyPr/>
        <a:lstStyle/>
        <a:p>
          <a:endParaRPr lang="ru-RU"/>
        </a:p>
      </dgm:t>
    </dgm:pt>
    <dgm:pt modelId="{5C1B2C1E-AE4E-4CF1-A244-69DCDDD7B2A1}">
      <dgm:prSet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Самоопределение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9C38341E-B251-42EA-845F-5AD85E712F32}" type="parTrans" cxnId="{A20D3BCF-D431-433F-8BDE-4D45361952DB}">
      <dgm:prSet/>
      <dgm:spPr/>
      <dgm:t>
        <a:bodyPr/>
        <a:lstStyle/>
        <a:p>
          <a:endParaRPr lang="ru-RU"/>
        </a:p>
      </dgm:t>
    </dgm:pt>
    <dgm:pt modelId="{86B60E15-E91D-45CB-867D-6C88523F95F0}" type="sibTrans" cxnId="{A20D3BCF-D431-433F-8BDE-4D45361952DB}">
      <dgm:prSet/>
      <dgm:spPr/>
      <dgm:t>
        <a:bodyPr/>
        <a:lstStyle/>
        <a:p>
          <a:endParaRPr lang="ru-RU"/>
        </a:p>
      </dgm:t>
    </dgm:pt>
    <dgm:pt modelId="{2BD5CDF3-783D-44AC-9E3A-FB2DCE9F710F}">
      <dgm:prSet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Нравственно-этическое оценивание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2E91157C-B8C7-48F1-AED7-4C26C6B1D2C5}" type="parTrans" cxnId="{619AAA4C-6F1D-4FC9-AD00-843CC7BCD56F}">
      <dgm:prSet/>
      <dgm:spPr/>
      <dgm:t>
        <a:bodyPr/>
        <a:lstStyle/>
        <a:p>
          <a:endParaRPr lang="ru-RU"/>
        </a:p>
      </dgm:t>
    </dgm:pt>
    <dgm:pt modelId="{B3B84207-0876-4740-BE62-09AEF212805C}" type="sibTrans" cxnId="{619AAA4C-6F1D-4FC9-AD00-843CC7BCD56F}">
      <dgm:prSet/>
      <dgm:spPr/>
      <dgm:t>
        <a:bodyPr/>
        <a:lstStyle/>
        <a:p>
          <a:endParaRPr lang="ru-RU"/>
        </a:p>
      </dgm:t>
    </dgm:pt>
    <dgm:pt modelId="{DE73D099-19F1-4E64-9AA8-B220C57A9F53}">
      <dgm:prSet/>
      <dgm:spPr/>
      <dgm:t>
        <a:bodyPr/>
        <a:lstStyle/>
        <a:p>
          <a:pPr rtl="0"/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Смыслообразование</a:t>
          </a:r>
        </a:p>
      </dgm:t>
    </dgm:pt>
    <dgm:pt modelId="{B343D4AE-5F64-49FC-85E6-3CDC19B9F502}" type="parTrans" cxnId="{9C89C464-C770-4A21-AB22-7F4131F9EE32}">
      <dgm:prSet/>
      <dgm:spPr/>
      <dgm:t>
        <a:bodyPr/>
        <a:lstStyle/>
        <a:p>
          <a:endParaRPr lang="ru-RU"/>
        </a:p>
      </dgm:t>
    </dgm:pt>
    <dgm:pt modelId="{A0CC27AB-8041-4C7F-8DAE-BE39BF65304E}" type="sibTrans" cxnId="{9C89C464-C770-4A21-AB22-7F4131F9EE32}">
      <dgm:prSet/>
      <dgm:spPr/>
      <dgm:t>
        <a:bodyPr/>
        <a:lstStyle/>
        <a:p>
          <a:endParaRPr lang="ru-RU"/>
        </a:p>
      </dgm:t>
    </dgm:pt>
    <dgm:pt modelId="{87B3568F-6DA8-425D-85A4-D6188B4E4D8B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err="1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Общеучебные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 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62E69D39-5BC1-4AE1-90B8-27329C9947DE}" type="parTrans" cxnId="{3C0C6659-A50C-4D3D-8478-E71385AF3B40}">
      <dgm:prSet/>
      <dgm:spPr/>
      <dgm:t>
        <a:bodyPr/>
        <a:lstStyle/>
        <a:p>
          <a:endParaRPr lang="ru-RU"/>
        </a:p>
      </dgm:t>
    </dgm:pt>
    <dgm:pt modelId="{BB585C14-735F-4124-A949-4B89DA8F019C}" type="sibTrans" cxnId="{3C0C6659-A50C-4D3D-8478-E71385AF3B40}">
      <dgm:prSet/>
      <dgm:spPr/>
      <dgm:t>
        <a:bodyPr/>
        <a:lstStyle/>
        <a:p>
          <a:endParaRPr lang="ru-RU"/>
        </a:p>
      </dgm:t>
    </dgm:pt>
    <dgm:pt modelId="{D7066ADB-A35D-41C6-BC55-2DD2F670DA6C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Постановка и решение проблем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5BB83A7F-5A57-446B-85AC-74C1FECD9F0A}" type="parTrans" cxnId="{71AD34A1-5BE0-4A75-B835-5A768704D2F1}">
      <dgm:prSet/>
      <dgm:spPr/>
      <dgm:t>
        <a:bodyPr/>
        <a:lstStyle/>
        <a:p>
          <a:endParaRPr lang="ru-RU"/>
        </a:p>
      </dgm:t>
    </dgm:pt>
    <dgm:pt modelId="{0078F9F1-13B4-400C-9D83-605864C28B61}" type="sibTrans" cxnId="{71AD34A1-5BE0-4A75-B835-5A768704D2F1}">
      <dgm:prSet/>
      <dgm:spPr/>
      <dgm:t>
        <a:bodyPr/>
        <a:lstStyle/>
        <a:p>
          <a:endParaRPr lang="ru-RU"/>
        </a:p>
      </dgm:t>
    </dgm:pt>
    <dgm:pt modelId="{7EC1B890-1EE3-43A3-BDED-BEA7FF057023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Целеполагание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377BC289-5947-4CD0-82FD-A25AE28EF50F}" type="parTrans" cxnId="{97F60E9E-8726-4FF5-B4B3-EE0BD92ADC8F}">
      <dgm:prSet/>
      <dgm:spPr/>
      <dgm:t>
        <a:bodyPr/>
        <a:lstStyle/>
        <a:p>
          <a:endParaRPr lang="ru-RU"/>
        </a:p>
      </dgm:t>
    </dgm:pt>
    <dgm:pt modelId="{1B9AF818-E53E-4F7B-BF4F-2FD1160C8634}" type="sibTrans" cxnId="{97F60E9E-8726-4FF5-B4B3-EE0BD92ADC8F}">
      <dgm:prSet/>
      <dgm:spPr/>
      <dgm:t>
        <a:bodyPr/>
        <a:lstStyle/>
        <a:p>
          <a:endParaRPr lang="ru-RU"/>
        </a:p>
      </dgm:t>
    </dgm:pt>
    <dgm:pt modelId="{C116DA3A-B71D-4C23-9553-99029F5E4508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Планирование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0B4CE6BA-AC62-4FAA-A05E-959C41FC758E}" type="parTrans" cxnId="{B6DE9DDC-6CBE-4543-8FF5-20E9E3239531}">
      <dgm:prSet/>
      <dgm:spPr/>
      <dgm:t>
        <a:bodyPr/>
        <a:lstStyle/>
        <a:p>
          <a:endParaRPr lang="ru-RU"/>
        </a:p>
      </dgm:t>
    </dgm:pt>
    <dgm:pt modelId="{852FA5B7-3B12-4A28-9AAC-331587439C9D}" type="sibTrans" cxnId="{B6DE9DDC-6CBE-4543-8FF5-20E9E3239531}">
      <dgm:prSet/>
      <dgm:spPr/>
      <dgm:t>
        <a:bodyPr/>
        <a:lstStyle/>
        <a:p>
          <a:endParaRPr lang="ru-RU"/>
        </a:p>
      </dgm:t>
    </dgm:pt>
    <dgm:pt modelId="{018C38F9-FB48-4818-A88D-6794F0296691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Прогнозирование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212752CF-FA89-4936-BBEF-AE213A2219B3}" type="parTrans" cxnId="{CEDAAE29-2A02-4332-A3E9-A57864B84619}">
      <dgm:prSet/>
      <dgm:spPr/>
      <dgm:t>
        <a:bodyPr/>
        <a:lstStyle/>
        <a:p>
          <a:endParaRPr lang="ru-RU"/>
        </a:p>
      </dgm:t>
    </dgm:pt>
    <dgm:pt modelId="{69A37B9C-BB7B-4414-9E9A-566A0D2CF00B}" type="sibTrans" cxnId="{CEDAAE29-2A02-4332-A3E9-A57864B84619}">
      <dgm:prSet/>
      <dgm:spPr/>
      <dgm:t>
        <a:bodyPr/>
        <a:lstStyle/>
        <a:p>
          <a:endParaRPr lang="ru-RU"/>
        </a:p>
      </dgm:t>
    </dgm:pt>
    <dgm:pt modelId="{BF4B15AA-13D2-4D33-89FD-9F4256702FBF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Контроль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59E83464-E090-40EF-93B7-83306ED95B41}" type="parTrans" cxnId="{678D1975-94E0-4BF8-9F0C-E2E32B92F78F}">
      <dgm:prSet/>
      <dgm:spPr/>
      <dgm:t>
        <a:bodyPr/>
        <a:lstStyle/>
        <a:p>
          <a:endParaRPr lang="ru-RU"/>
        </a:p>
      </dgm:t>
    </dgm:pt>
    <dgm:pt modelId="{484C57A7-67E3-4976-A52B-E9DDCDFD5776}" type="sibTrans" cxnId="{678D1975-94E0-4BF8-9F0C-E2E32B92F78F}">
      <dgm:prSet/>
      <dgm:spPr/>
      <dgm:t>
        <a:bodyPr/>
        <a:lstStyle/>
        <a:p>
          <a:endParaRPr lang="ru-RU"/>
        </a:p>
      </dgm:t>
    </dgm:pt>
    <dgm:pt modelId="{76E4878D-CEA4-4285-B4FD-BEAF04CC7BA0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Коррекция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6F80CAC7-D78F-47B5-83D0-A457DD06C96C}" type="parTrans" cxnId="{0DCC7910-4B65-47E0-8692-06B6B0D4D5CF}">
      <dgm:prSet/>
      <dgm:spPr/>
      <dgm:t>
        <a:bodyPr/>
        <a:lstStyle/>
        <a:p>
          <a:endParaRPr lang="ru-RU"/>
        </a:p>
      </dgm:t>
    </dgm:pt>
    <dgm:pt modelId="{AB97CC73-B1AE-4BE2-8F57-127C0D69D8B0}" type="sibTrans" cxnId="{0DCC7910-4B65-47E0-8692-06B6B0D4D5CF}">
      <dgm:prSet/>
      <dgm:spPr/>
      <dgm:t>
        <a:bodyPr/>
        <a:lstStyle/>
        <a:p>
          <a:endParaRPr lang="ru-RU"/>
        </a:p>
      </dgm:t>
    </dgm:pt>
    <dgm:pt modelId="{05432567-1AB9-455B-B136-B6EECC0F158C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Оценка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A96B4AAF-9729-4CDF-AB3C-3F895C12B471}" type="parTrans" cxnId="{799523C5-99C0-4994-BEB5-3CDE83532A24}">
      <dgm:prSet/>
      <dgm:spPr/>
      <dgm:t>
        <a:bodyPr/>
        <a:lstStyle/>
        <a:p>
          <a:endParaRPr lang="ru-RU"/>
        </a:p>
      </dgm:t>
    </dgm:pt>
    <dgm:pt modelId="{D2ACB7D3-F5FB-47B6-B39E-DF232E63ED46}" type="sibTrans" cxnId="{799523C5-99C0-4994-BEB5-3CDE83532A24}">
      <dgm:prSet/>
      <dgm:spPr/>
      <dgm:t>
        <a:bodyPr/>
        <a:lstStyle/>
        <a:p>
          <a:endParaRPr lang="ru-RU"/>
        </a:p>
      </dgm:t>
    </dgm:pt>
    <dgm:pt modelId="{C5AAA3FE-08EF-4053-93A5-E8502E0E1A24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Планирование учебного сотрудничества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539EDB79-EEBB-489D-BE51-C25D4C5678F6}" type="parTrans" cxnId="{9E54C893-9936-4FFD-B3FF-CFD32CCD9AB8}">
      <dgm:prSet/>
      <dgm:spPr/>
      <dgm:t>
        <a:bodyPr/>
        <a:lstStyle/>
        <a:p>
          <a:endParaRPr lang="ru-RU"/>
        </a:p>
      </dgm:t>
    </dgm:pt>
    <dgm:pt modelId="{FCBD308F-C82D-4133-B3B6-025650F118E3}" type="sibTrans" cxnId="{9E54C893-9936-4FFD-B3FF-CFD32CCD9AB8}">
      <dgm:prSet/>
      <dgm:spPr/>
      <dgm:t>
        <a:bodyPr/>
        <a:lstStyle/>
        <a:p>
          <a:endParaRPr lang="ru-RU"/>
        </a:p>
      </dgm:t>
    </dgm:pt>
    <dgm:pt modelId="{DB548253-76EC-4CCC-B404-F4891C1FC3B5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Постановка вопросов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154DD3ED-6942-48A7-847E-112806864FBE}" type="parTrans" cxnId="{63FDC09E-8969-49F3-86DA-BD944B6DC226}">
      <dgm:prSet/>
      <dgm:spPr/>
      <dgm:t>
        <a:bodyPr/>
        <a:lstStyle/>
        <a:p>
          <a:endParaRPr lang="ru-RU"/>
        </a:p>
      </dgm:t>
    </dgm:pt>
    <dgm:pt modelId="{99537E13-D6A5-4241-9980-6FCAE3085CEE}" type="sibTrans" cxnId="{63FDC09E-8969-49F3-86DA-BD944B6DC226}">
      <dgm:prSet/>
      <dgm:spPr/>
      <dgm:t>
        <a:bodyPr/>
        <a:lstStyle/>
        <a:p>
          <a:endParaRPr lang="ru-RU"/>
        </a:p>
      </dgm:t>
    </dgm:pt>
    <dgm:pt modelId="{69A6621D-1710-41CC-8839-4DBD809D03C2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Построение речевых высказываний</a:t>
          </a:r>
        </a:p>
      </dgm:t>
    </dgm:pt>
    <dgm:pt modelId="{205C5BEC-6B4F-4442-9A96-330874E6944A}" type="parTrans" cxnId="{14C212E1-F972-4E19-8919-426F70BBEC3F}">
      <dgm:prSet/>
      <dgm:spPr/>
      <dgm:t>
        <a:bodyPr/>
        <a:lstStyle/>
        <a:p>
          <a:endParaRPr lang="ru-RU"/>
        </a:p>
      </dgm:t>
    </dgm:pt>
    <dgm:pt modelId="{071DD77B-4E59-4069-AA27-F2A5DE904DFA}" type="sibTrans" cxnId="{14C212E1-F972-4E19-8919-426F70BBEC3F}">
      <dgm:prSet/>
      <dgm:spPr/>
      <dgm:t>
        <a:bodyPr/>
        <a:lstStyle/>
        <a:p>
          <a:endParaRPr lang="ru-RU"/>
        </a:p>
      </dgm:t>
    </dgm:pt>
    <dgm:pt modelId="{DA8D7A38-DF1A-4C7F-B66B-D7945FCC2D57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Лидерство и согласование действий с партнером</a:t>
          </a:r>
        </a:p>
      </dgm:t>
    </dgm:pt>
    <dgm:pt modelId="{82E1EE9C-F4D6-44B7-AFC5-D0461A683C7B}" type="parTrans" cxnId="{92834C2D-BDB1-4FB6-B23E-92E3DBEF5CDD}">
      <dgm:prSet/>
      <dgm:spPr/>
      <dgm:t>
        <a:bodyPr/>
        <a:lstStyle/>
        <a:p>
          <a:endParaRPr lang="ru-RU"/>
        </a:p>
      </dgm:t>
    </dgm:pt>
    <dgm:pt modelId="{DFE89DAA-15A2-430D-AE3F-E6C3DD26EB0D}" type="sibTrans" cxnId="{92834C2D-BDB1-4FB6-B23E-92E3DBEF5CDD}">
      <dgm:prSet/>
      <dgm:spPr/>
      <dgm:t>
        <a:bodyPr/>
        <a:lstStyle/>
        <a:p>
          <a:endParaRPr lang="ru-RU"/>
        </a:p>
      </dgm:t>
    </dgm:pt>
    <dgm:pt modelId="{7DF2DB2E-AE33-4B91-B50C-46C5F5E57254}">
      <dgm:prSet/>
      <dgm:spPr/>
      <dgm:t>
        <a:bodyPr/>
        <a:lstStyle/>
        <a:p>
          <a:pPr rtl="0"/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 Логические 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062108E8-F8BA-492D-84FD-367112DBB2C0}" type="sibTrans" cxnId="{0804593F-60AD-44AE-B278-661F65A1E101}">
      <dgm:prSet/>
      <dgm:spPr/>
      <dgm:t>
        <a:bodyPr/>
        <a:lstStyle/>
        <a:p>
          <a:endParaRPr lang="ru-RU"/>
        </a:p>
      </dgm:t>
    </dgm:pt>
    <dgm:pt modelId="{A182F2CA-4C2D-4316-9AC1-564A0579B282}" type="parTrans" cxnId="{0804593F-60AD-44AE-B278-661F65A1E101}">
      <dgm:prSet/>
      <dgm:spPr/>
      <dgm:t>
        <a:bodyPr/>
        <a:lstStyle/>
        <a:p>
          <a:endParaRPr lang="ru-RU"/>
        </a:p>
      </dgm:t>
    </dgm:pt>
    <dgm:pt modelId="{FDD8FAE1-C8DF-4695-92BA-DB91F1646F61}" type="pres">
      <dgm:prSet presAssocID="{7B39CDC8-DE68-4F88-A868-620A3B9EBD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0E2C38-376F-48F7-95DE-F79BF41257AC}" type="pres">
      <dgm:prSet presAssocID="{078B433C-304C-4AE7-9EB2-3B53E4CA64B1}" presName="composite" presStyleCnt="0"/>
      <dgm:spPr/>
    </dgm:pt>
    <dgm:pt modelId="{2CE1B096-B89A-44F9-851C-4F8ADE0D7FE0}" type="pres">
      <dgm:prSet presAssocID="{078B433C-304C-4AE7-9EB2-3B53E4CA64B1}" presName="parTx" presStyleLbl="alignNode1" presStyleIdx="0" presStyleCnt="4" custScaleX="113306" custScaleY="115742" custLinFactY="-100000" custLinFactNeighborX="-217" custLinFactNeighborY="-1553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B953E-3CCD-4DBB-AC21-D65369DC84D6}" type="pres">
      <dgm:prSet presAssocID="{078B433C-304C-4AE7-9EB2-3B53E4CA64B1}" presName="desTx" presStyleLbl="alignAccFollowNode1" presStyleIdx="0" presStyleCnt="4" custScaleX="98226" custScaleY="100000" custLinFactNeighborX="-2011" custLinFactNeighborY="-32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1102A-F6B0-4DF9-83E0-F1DF3FFD092C}" type="pres">
      <dgm:prSet presAssocID="{CBB005A2-5A97-4AB9-B297-6528E9B0ED0E}" presName="space" presStyleCnt="0"/>
      <dgm:spPr/>
    </dgm:pt>
    <dgm:pt modelId="{BE75AD0B-A700-44DF-85B0-0D3B2521D2AD}" type="pres">
      <dgm:prSet presAssocID="{D74B7E63-9117-4AC0-8006-58482FBFF0A9}" presName="composite" presStyleCnt="0"/>
      <dgm:spPr/>
    </dgm:pt>
    <dgm:pt modelId="{BEEE02CD-A273-463C-89EF-93E4D7E8F2E3}" type="pres">
      <dgm:prSet presAssocID="{D74B7E63-9117-4AC0-8006-58482FBFF0A9}" presName="parTx" presStyleLbl="alignNode1" presStyleIdx="1" presStyleCnt="4" custScaleX="102325" custScaleY="117343" custLinFactY="-100000" custLinFactNeighborX="2561" custLinFactNeighborY="-1481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9477A-25E8-412F-AE59-9B393B1CEC4F}" type="pres">
      <dgm:prSet presAssocID="{D74B7E63-9117-4AC0-8006-58482FBFF0A9}" presName="desTx" presStyleLbl="alignAccFollowNode1" presStyleIdx="1" presStyleCnt="4" custScaleX="101336" custScaleY="100000" custLinFactNeighborX="2662" custLinFactNeighborY="-29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6349C4-7D55-49B8-8F40-301F9308A9EF}" type="pres">
      <dgm:prSet presAssocID="{CB4C4133-3481-4818-ACE5-08ACF883B552}" presName="space" presStyleCnt="0"/>
      <dgm:spPr/>
    </dgm:pt>
    <dgm:pt modelId="{97F9BCED-FBB0-4F2E-A0A8-C5E3B96E0EE9}" type="pres">
      <dgm:prSet presAssocID="{580622DE-CF4F-4357-9D52-6E228E065825}" presName="composite" presStyleCnt="0"/>
      <dgm:spPr/>
    </dgm:pt>
    <dgm:pt modelId="{36F42AFA-776D-4F36-9942-3804B9958490}" type="pres">
      <dgm:prSet presAssocID="{580622DE-CF4F-4357-9D52-6E228E065825}" presName="parTx" presStyleLbl="alignNode1" presStyleIdx="2" presStyleCnt="4" custScaleX="98855" custScaleY="119070" custLinFactY="-100000" custLinFactNeighborX="471" custLinFactNeighborY="-1553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444CEE-21AF-46F0-A83C-CAE5D67E030A}" type="pres">
      <dgm:prSet presAssocID="{580622DE-CF4F-4357-9D52-6E228E065825}" presName="desTx" presStyleLbl="alignAccFollowNode1" presStyleIdx="2" presStyleCnt="4" custFlipVert="0" custScaleX="96567" custScaleY="100000" custLinFactNeighborX="-737" custLinFactNeighborY="-29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51F35-A441-4BD7-B044-A7BB1BBCCE81}" type="pres">
      <dgm:prSet presAssocID="{6577968E-86FC-4B81-9998-514924121ECC}" presName="space" presStyleCnt="0"/>
      <dgm:spPr/>
    </dgm:pt>
    <dgm:pt modelId="{CDF3F22B-FCAB-423F-B09F-30C476DAEB76}" type="pres">
      <dgm:prSet presAssocID="{1F0E7E7B-984E-4FBA-9530-86B59690F1DE}" presName="composite" presStyleCnt="0"/>
      <dgm:spPr/>
    </dgm:pt>
    <dgm:pt modelId="{0FDEE49E-6C68-444B-B8BC-5DBF00BF8ED2}" type="pres">
      <dgm:prSet presAssocID="{1F0E7E7B-984E-4FBA-9530-86B59690F1DE}" presName="parTx" presStyleLbl="alignNode1" presStyleIdx="3" presStyleCnt="4" custScaleX="124019" custScaleY="119711" custLinFactY="-100000" custLinFactNeighborX="-5869" custLinFactNeighborY="-1560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FEB661-9B32-4F93-8F7E-7A9AD5F8D9CF}" type="pres">
      <dgm:prSet presAssocID="{1F0E7E7B-984E-4FBA-9530-86B59690F1DE}" presName="desTx" presStyleLbl="alignAccFollowNode1" presStyleIdx="3" presStyleCnt="4" custScaleX="107470" custScaleY="100164" custLinFactNeighborX="-4826" custLinFactNeighborY="-32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C0798E-C8D2-4259-B1DD-FDB908A9A4CB}" type="presOf" srcId="{D7066ADB-A35D-41C6-BC55-2DD2F670DA6C}" destId="{1F4B953E-3CCD-4DBB-AC21-D65369DC84D6}" srcOrd="0" destOrd="2" presId="urn:microsoft.com/office/officeart/2005/8/layout/hList1"/>
    <dgm:cxn modelId="{63FDC09E-8969-49F3-86DA-BD944B6DC226}" srcId="{1F0E7E7B-984E-4FBA-9530-86B59690F1DE}" destId="{DB548253-76EC-4CCC-B404-F4891C1FC3B5}" srcOrd="1" destOrd="0" parTransId="{154DD3ED-6942-48A7-847E-112806864FBE}" sibTransId="{99537E13-D6A5-4241-9980-6FCAE3085CEE}"/>
    <dgm:cxn modelId="{194A1159-136E-4D77-8193-636B83408566}" type="presOf" srcId="{DE73D099-19F1-4E64-9AA8-B220C57A9F53}" destId="{10444CEE-21AF-46F0-A83C-CAE5D67E030A}" srcOrd="0" destOrd="1" presId="urn:microsoft.com/office/officeart/2005/8/layout/hList1"/>
    <dgm:cxn modelId="{5275FCB6-28D2-4486-8D7C-EC066AEFCCAE}" srcId="{7B39CDC8-DE68-4F88-A868-620A3B9EBD60}" destId="{D74B7E63-9117-4AC0-8006-58482FBFF0A9}" srcOrd="1" destOrd="0" parTransId="{081D7D7E-02F1-4C09-95CD-811F7434F565}" sibTransId="{CB4C4133-3481-4818-ACE5-08ACF883B552}"/>
    <dgm:cxn modelId="{D76D2FAB-9B65-429E-990F-DDA69F0B5346}" type="presOf" srcId="{1F0E7E7B-984E-4FBA-9530-86B59690F1DE}" destId="{0FDEE49E-6C68-444B-B8BC-5DBF00BF8ED2}" srcOrd="0" destOrd="0" presId="urn:microsoft.com/office/officeart/2005/8/layout/hList1"/>
    <dgm:cxn modelId="{1A0D9B67-7320-4D28-B8E9-1F1B0927E735}" type="presOf" srcId="{5C1B2C1E-AE4E-4CF1-A244-69DCDDD7B2A1}" destId="{10444CEE-21AF-46F0-A83C-CAE5D67E030A}" srcOrd="0" destOrd="0" presId="urn:microsoft.com/office/officeart/2005/8/layout/hList1"/>
    <dgm:cxn modelId="{799523C5-99C0-4994-BEB5-3CDE83532A24}" srcId="{D74B7E63-9117-4AC0-8006-58482FBFF0A9}" destId="{05432567-1AB9-455B-B136-B6EECC0F158C}" srcOrd="5" destOrd="0" parTransId="{A96B4AAF-9729-4CDF-AB3C-3F895C12B471}" sibTransId="{D2ACB7D3-F5FB-47B6-B39E-DF232E63ED46}"/>
    <dgm:cxn modelId="{0C93D670-8317-416E-8D26-B5E576D50896}" type="presOf" srcId="{2BD5CDF3-783D-44AC-9E3A-FB2DCE9F710F}" destId="{10444CEE-21AF-46F0-A83C-CAE5D67E030A}" srcOrd="0" destOrd="2" presId="urn:microsoft.com/office/officeart/2005/8/layout/hList1"/>
    <dgm:cxn modelId="{F0EF8BCB-BB75-49E3-8C1D-67A80919D0AD}" srcId="{7B39CDC8-DE68-4F88-A868-620A3B9EBD60}" destId="{1F0E7E7B-984E-4FBA-9530-86B59690F1DE}" srcOrd="3" destOrd="0" parTransId="{4918171B-F8D3-4ADD-8D9F-FDEA4FFB96FE}" sibTransId="{876FA484-8FFA-4DB3-BD71-43A8BAD44FF3}"/>
    <dgm:cxn modelId="{BD706D92-6015-4BE8-B342-6830876B288B}" type="presOf" srcId="{BF4B15AA-13D2-4D33-89FD-9F4256702FBF}" destId="{3299477A-25E8-412F-AE59-9B393B1CEC4F}" srcOrd="0" destOrd="3" presId="urn:microsoft.com/office/officeart/2005/8/layout/hList1"/>
    <dgm:cxn modelId="{7923084A-68C0-407D-810E-5D4D81CE66D0}" type="presOf" srcId="{7B39CDC8-DE68-4F88-A868-620A3B9EBD60}" destId="{FDD8FAE1-C8DF-4695-92BA-DB91F1646F61}" srcOrd="0" destOrd="0" presId="urn:microsoft.com/office/officeart/2005/8/layout/hList1"/>
    <dgm:cxn modelId="{B6DE9DDC-6CBE-4543-8FF5-20E9E3239531}" srcId="{D74B7E63-9117-4AC0-8006-58482FBFF0A9}" destId="{C116DA3A-B71D-4C23-9553-99029F5E4508}" srcOrd="1" destOrd="0" parTransId="{0B4CE6BA-AC62-4FAA-A05E-959C41FC758E}" sibTransId="{852FA5B7-3B12-4A28-9AAC-331587439C9D}"/>
    <dgm:cxn modelId="{6AE02800-2A21-48B2-A76E-C582F085E92E}" type="presOf" srcId="{580622DE-CF4F-4357-9D52-6E228E065825}" destId="{36F42AFA-776D-4F36-9942-3804B9958490}" srcOrd="0" destOrd="0" presId="urn:microsoft.com/office/officeart/2005/8/layout/hList1"/>
    <dgm:cxn modelId="{9C89C464-C770-4A21-AB22-7F4131F9EE32}" srcId="{580622DE-CF4F-4357-9D52-6E228E065825}" destId="{DE73D099-19F1-4E64-9AA8-B220C57A9F53}" srcOrd="1" destOrd="0" parTransId="{B343D4AE-5F64-49FC-85E6-3CDC19B9F502}" sibTransId="{A0CC27AB-8041-4C7F-8DAE-BE39BF65304E}"/>
    <dgm:cxn modelId="{A1B2D93F-8E10-4B47-A490-FBCB4A6E308E}" type="presOf" srcId="{87B3568F-6DA8-425D-85A4-D6188B4E4D8B}" destId="{1F4B953E-3CCD-4DBB-AC21-D65369DC84D6}" srcOrd="0" destOrd="0" presId="urn:microsoft.com/office/officeart/2005/8/layout/hList1"/>
    <dgm:cxn modelId="{499ACD05-03E8-45F8-BBE1-7977FEBD8ED2}" type="presOf" srcId="{7DF2DB2E-AE33-4B91-B50C-46C5F5E57254}" destId="{1F4B953E-3CCD-4DBB-AC21-D65369DC84D6}" srcOrd="0" destOrd="1" presId="urn:microsoft.com/office/officeart/2005/8/layout/hList1"/>
    <dgm:cxn modelId="{7B5CEF13-B53F-47B2-9B72-839B42D264CE}" type="presOf" srcId="{DA8D7A38-DF1A-4C7F-B66B-D7945FCC2D57}" destId="{52FEB661-9B32-4F93-8F7E-7A9AD5F8D9CF}" srcOrd="0" destOrd="3" presId="urn:microsoft.com/office/officeart/2005/8/layout/hList1"/>
    <dgm:cxn modelId="{71AD34A1-5BE0-4A75-B835-5A768704D2F1}" srcId="{078B433C-304C-4AE7-9EB2-3B53E4CA64B1}" destId="{D7066ADB-A35D-41C6-BC55-2DD2F670DA6C}" srcOrd="2" destOrd="0" parTransId="{5BB83A7F-5A57-446B-85AC-74C1FECD9F0A}" sibTransId="{0078F9F1-13B4-400C-9D83-605864C28B61}"/>
    <dgm:cxn modelId="{D0D5FEBC-8D2A-42F4-A659-E23C98AF5008}" type="presOf" srcId="{018C38F9-FB48-4818-A88D-6794F0296691}" destId="{3299477A-25E8-412F-AE59-9B393B1CEC4F}" srcOrd="0" destOrd="2" presId="urn:microsoft.com/office/officeart/2005/8/layout/hList1"/>
    <dgm:cxn modelId="{E44654EF-AB8E-49F9-9FE5-771A66AC6CE4}" type="presOf" srcId="{DB548253-76EC-4CCC-B404-F4891C1FC3B5}" destId="{52FEB661-9B32-4F93-8F7E-7A9AD5F8D9CF}" srcOrd="0" destOrd="1" presId="urn:microsoft.com/office/officeart/2005/8/layout/hList1"/>
    <dgm:cxn modelId="{CEDAAE29-2A02-4332-A3E9-A57864B84619}" srcId="{D74B7E63-9117-4AC0-8006-58482FBFF0A9}" destId="{018C38F9-FB48-4818-A88D-6794F0296691}" srcOrd="2" destOrd="0" parTransId="{212752CF-FA89-4936-BBEF-AE213A2219B3}" sibTransId="{69A37B9C-BB7B-4414-9E9A-566A0D2CF00B}"/>
    <dgm:cxn modelId="{97F60E9E-8726-4FF5-B4B3-EE0BD92ADC8F}" srcId="{D74B7E63-9117-4AC0-8006-58482FBFF0A9}" destId="{7EC1B890-1EE3-43A3-BDED-BEA7FF057023}" srcOrd="0" destOrd="0" parTransId="{377BC289-5947-4CD0-82FD-A25AE28EF50F}" sibTransId="{1B9AF818-E53E-4F7B-BF4F-2FD1160C8634}"/>
    <dgm:cxn modelId="{92834C2D-BDB1-4FB6-B23E-92E3DBEF5CDD}" srcId="{1F0E7E7B-984E-4FBA-9530-86B59690F1DE}" destId="{DA8D7A38-DF1A-4C7F-B66B-D7945FCC2D57}" srcOrd="3" destOrd="0" parTransId="{82E1EE9C-F4D6-44B7-AFC5-D0461A683C7B}" sibTransId="{DFE89DAA-15A2-430D-AE3F-E6C3DD26EB0D}"/>
    <dgm:cxn modelId="{0804593F-60AD-44AE-B278-661F65A1E101}" srcId="{078B433C-304C-4AE7-9EB2-3B53E4CA64B1}" destId="{7DF2DB2E-AE33-4B91-B50C-46C5F5E57254}" srcOrd="1" destOrd="0" parTransId="{A182F2CA-4C2D-4316-9AC1-564A0579B282}" sibTransId="{062108E8-F8BA-492D-84FD-367112DBB2C0}"/>
    <dgm:cxn modelId="{F962BA5C-C309-42DF-B225-4D85DD82F3A1}" type="presOf" srcId="{C5AAA3FE-08EF-4053-93A5-E8502E0E1A24}" destId="{52FEB661-9B32-4F93-8F7E-7A9AD5F8D9CF}" srcOrd="0" destOrd="0" presId="urn:microsoft.com/office/officeart/2005/8/layout/hList1"/>
    <dgm:cxn modelId="{A20D3BCF-D431-433F-8BDE-4D45361952DB}" srcId="{580622DE-CF4F-4357-9D52-6E228E065825}" destId="{5C1B2C1E-AE4E-4CF1-A244-69DCDDD7B2A1}" srcOrd="0" destOrd="0" parTransId="{9C38341E-B251-42EA-845F-5AD85E712F32}" sibTransId="{86B60E15-E91D-45CB-867D-6C88523F95F0}"/>
    <dgm:cxn modelId="{3C0C6659-A50C-4D3D-8478-E71385AF3B40}" srcId="{078B433C-304C-4AE7-9EB2-3B53E4CA64B1}" destId="{87B3568F-6DA8-425D-85A4-D6188B4E4D8B}" srcOrd="0" destOrd="0" parTransId="{62E69D39-5BC1-4AE1-90B8-27329C9947DE}" sibTransId="{BB585C14-735F-4124-A949-4B89DA8F019C}"/>
    <dgm:cxn modelId="{14C212E1-F972-4E19-8919-426F70BBEC3F}" srcId="{1F0E7E7B-984E-4FBA-9530-86B59690F1DE}" destId="{69A6621D-1710-41CC-8839-4DBD809D03C2}" srcOrd="2" destOrd="0" parTransId="{205C5BEC-6B4F-4442-9A96-330874E6944A}" sibTransId="{071DD77B-4E59-4069-AA27-F2A5DE904DFA}"/>
    <dgm:cxn modelId="{DF571E2D-9340-492A-8F7B-800A2A92E038}" type="presOf" srcId="{078B433C-304C-4AE7-9EB2-3B53E4CA64B1}" destId="{2CE1B096-B89A-44F9-851C-4F8ADE0D7FE0}" srcOrd="0" destOrd="0" presId="urn:microsoft.com/office/officeart/2005/8/layout/hList1"/>
    <dgm:cxn modelId="{0DCC7910-4B65-47E0-8692-06B6B0D4D5CF}" srcId="{D74B7E63-9117-4AC0-8006-58482FBFF0A9}" destId="{76E4878D-CEA4-4285-B4FD-BEAF04CC7BA0}" srcOrd="4" destOrd="0" parTransId="{6F80CAC7-D78F-47B5-83D0-A457DD06C96C}" sibTransId="{AB97CC73-B1AE-4BE2-8F57-127C0D69D8B0}"/>
    <dgm:cxn modelId="{250D5D75-1B59-4E4E-BF4C-E037850F7648}" srcId="{7B39CDC8-DE68-4F88-A868-620A3B9EBD60}" destId="{078B433C-304C-4AE7-9EB2-3B53E4CA64B1}" srcOrd="0" destOrd="0" parTransId="{14087B97-A1A7-4D6F-A474-C14DEDFAA228}" sibTransId="{CBB005A2-5A97-4AB9-B297-6528E9B0ED0E}"/>
    <dgm:cxn modelId="{FAB2271C-8C9E-49E7-8BA1-5F4E6061F7F5}" type="presOf" srcId="{05432567-1AB9-455B-B136-B6EECC0F158C}" destId="{3299477A-25E8-412F-AE59-9B393B1CEC4F}" srcOrd="0" destOrd="5" presId="urn:microsoft.com/office/officeart/2005/8/layout/hList1"/>
    <dgm:cxn modelId="{619AAA4C-6F1D-4FC9-AD00-843CC7BCD56F}" srcId="{580622DE-CF4F-4357-9D52-6E228E065825}" destId="{2BD5CDF3-783D-44AC-9E3A-FB2DCE9F710F}" srcOrd="2" destOrd="0" parTransId="{2E91157C-B8C7-48F1-AED7-4C26C6B1D2C5}" sibTransId="{B3B84207-0876-4740-BE62-09AEF212805C}"/>
    <dgm:cxn modelId="{DFF4C6AB-DD09-41E8-BCB0-08998BD3F57B}" type="presOf" srcId="{D74B7E63-9117-4AC0-8006-58482FBFF0A9}" destId="{BEEE02CD-A273-463C-89EF-93E4D7E8F2E3}" srcOrd="0" destOrd="0" presId="urn:microsoft.com/office/officeart/2005/8/layout/hList1"/>
    <dgm:cxn modelId="{9E54C893-9936-4FFD-B3FF-CFD32CCD9AB8}" srcId="{1F0E7E7B-984E-4FBA-9530-86B59690F1DE}" destId="{C5AAA3FE-08EF-4053-93A5-E8502E0E1A24}" srcOrd="0" destOrd="0" parTransId="{539EDB79-EEBB-489D-BE51-C25D4C5678F6}" sibTransId="{FCBD308F-C82D-4133-B3B6-025650F118E3}"/>
    <dgm:cxn modelId="{678D1975-94E0-4BF8-9F0C-E2E32B92F78F}" srcId="{D74B7E63-9117-4AC0-8006-58482FBFF0A9}" destId="{BF4B15AA-13D2-4D33-89FD-9F4256702FBF}" srcOrd="3" destOrd="0" parTransId="{59E83464-E090-40EF-93B7-83306ED95B41}" sibTransId="{484C57A7-67E3-4976-A52B-E9DDCDFD5776}"/>
    <dgm:cxn modelId="{4BBEC706-003C-4F92-9E86-A5E1D3D8DB3A}" srcId="{7B39CDC8-DE68-4F88-A868-620A3B9EBD60}" destId="{580622DE-CF4F-4357-9D52-6E228E065825}" srcOrd="2" destOrd="0" parTransId="{E02B7FB2-309E-47D5-A180-A21FA41B100D}" sibTransId="{6577968E-86FC-4B81-9998-514924121ECC}"/>
    <dgm:cxn modelId="{B7CD010B-2D80-4146-95B0-2E2B9E4D83BE}" type="presOf" srcId="{C116DA3A-B71D-4C23-9553-99029F5E4508}" destId="{3299477A-25E8-412F-AE59-9B393B1CEC4F}" srcOrd="0" destOrd="1" presId="urn:microsoft.com/office/officeart/2005/8/layout/hList1"/>
    <dgm:cxn modelId="{19BAF8B1-7B78-4767-B6D9-31EE8993F821}" type="presOf" srcId="{76E4878D-CEA4-4285-B4FD-BEAF04CC7BA0}" destId="{3299477A-25E8-412F-AE59-9B393B1CEC4F}" srcOrd="0" destOrd="4" presId="urn:microsoft.com/office/officeart/2005/8/layout/hList1"/>
    <dgm:cxn modelId="{4E7454B0-3F55-4CBC-84AB-815A2C0FA651}" type="presOf" srcId="{7EC1B890-1EE3-43A3-BDED-BEA7FF057023}" destId="{3299477A-25E8-412F-AE59-9B393B1CEC4F}" srcOrd="0" destOrd="0" presId="urn:microsoft.com/office/officeart/2005/8/layout/hList1"/>
    <dgm:cxn modelId="{51BD99E1-8252-4BF5-9A91-22E90906DD62}" type="presOf" srcId="{69A6621D-1710-41CC-8839-4DBD809D03C2}" destId="{52FEB661-9B32-4F93-8F7E-7A9AD5F8D9CF}" srcOrd="0" destOrd="2" presId="urn:microsoft.com/office/officeart/2005/8/layout/hList1"/>
    <dgm:cxn modelId="{E136EDAC-9F12-4189-83C2-A8EE07BF6A0D}" type="presParOf" srcId="{FDD8FAE1-C8DF-4695-92BA-DB91F1646F61}" destId="{C10E2C38-376F-48F7-95DE-F79BF41257AC}" srcOrd="0" destOrd="0" presId="urn:microsoft.com/office/officeart/2005/8/layout/hList1"/>
    <dgm:cxn modelId="{1B2DAC5F-BB73-48F5-A931-B84E065E6747}" type="presParOf" srcId="{C10E2C38-376F-48F7-95DE-F79BF41257AC}" destId="{2CE1B096-B89A-44F9-851C-4F8ADE0D7FE0}" srcOrd="0" destOrd="0" presId="urn:microsoft.com/office/officeart/2005/8/layout/hList1"/>
    <dgm:cxn modelId="{96A99C37-7611-4CE2-A371-9DEC57CD3551}" type="presParOf" srcId="{C10E2C38-376F-48F7-95DE-F79BF41257AC}" destId="{1F4B953E-3CCD-4DBB-AC21-D65369DC84D6}" srcOrd="1" destOrd="0" presId="urn:microsoft.com/office/officeart/2005/8/layout/hList1"/>
    <dgm:cxn modelId="{366CBB37-CBE7-48F1-BE6C-8771B1C15FFB}" type="presParOf" srcId="{FDD8FAE1-C8DF-4695-92BA-DB91F1646F61}" destId="{D2C1102A-F6B0-4DF9-83E0-F1DF3FFD092C}" srcOrd="1" destOrd="0" presId="urn:microsoft.com/office/officeart/2005/8/layout/hList1"/>
    <dgm:cxn modelId="{333F6EA9-F047-476E-AB00-DB2FE44E3C5A}" type="presParOf" srcId="{FDD8FAE1-C8DF-4695-92BA-DB91F1646F61}" destId="{BE75AD0B-A700-44DF-85B0-0D3B2521D2AD}" srcOrd="2" destOrd="0" presId="urn:microsoft.com/office/officeart/2005/8/layout/hList1"/>
    <dgm:cxn modelId="{BE52C138-479B-4873-9FD0-E0C4580FA046}" type="presParOf" srcId="{BE75AD0B-A700-44DF-85B0-0D3B2521D2AD}" destId="{BEEE02CD-A273-463C-89EF-93E4D7E8F2E3}" srcOrd="0" destOrd="0" presId="urn:microsoft.com/office/officeart/2005/8/layout/hList1"/>
    <dgm:cxn modelId="{005A2B59-8834-4BBA-9241-B2C8411C38EF}" type="presParOf" srcId="{BE75AD0B-A700-44DF-85B0-0D3B2521D2AD}" destId="{3299477A-25E8-412F-AE59-9B393B1CEC4F}" srcOrd="1" destOrd="0" presId="urn:microsoft.com/office/officeart/2005/8/layout/hList1"/>
    <dgm:cxn modelId="{503332E5-6D9F-4079-8089-6331288540F3}" type="presParOf" srcId="{FDD8FAE1-C8DF-4695-92BA-DB91F1646F61}" destId="{E16349C4-7D55-49B8-8F40-301F9308A9EF}" srcOrd="3" destOrd="0" presId="urn:microsoft.com/office/officeart/2005/8/layout/hList1"/>
    <dgm:cxn modelId="{BBBB2F2C-7CA0-4440-8ACF-657356E766F5}" type="presParOf" srcId="{FDD8FAE1-C8DF-4695-92BA-DB91F1646F61}" destId="{97F9BCED-FBB0-4F2E-A0A8-C5E3B96E0EE9}" srcOrd="4" destOrd="0" presId="urn:microsoft.com/office/officeart/2005/8/layout/hList1"/>
    <dgm:cxn modelId="{FB54D886-FB78-4F1E-A4E6-3AED9B555F10}" type="presParOf" srcId="{97F9BCED-FBB0-4F2E-A0A8-C5E3B96E0EE9}" destId="{36F42AFA-776D-4F36-9942-3804B9958490}" srcOrd="0" destOrd="0" presId="urn:microsoft.com/office/officeart/2005/8/layout/hList1"/>
    <dgm:cxn modelId="{9B825106-D066-4096-AB72-D4476BC9D3FA}" type="presParOf" srcId="{97F9BCED-FBB0-4F2E-A0A8-C5E3B96E0EE9}" destId="{10444CEE-21AF-46F0-A83C-CAE5D67E030A}" srcOrd="1" destOrd="0" presId="urn:microsoft.com/office/officeart/2005/8/layout/hList1"/>
    <dgm:cxn modelId="{171EC7D4-1FC0-4F11-8308-851348EF584E}" type="presParOf" srcId="{FDD8FAE1-C8DF-4695-92BA-DB91F1646F61}" destId="{59551F35-A441-4BD7-B044-A7BB1BBCCE81}" srcOrd="5" destOrd="0" presId="urn:microsoft.com/office/officeart/2005/8/layout/hList1"/>
    <dgm:cxn modelId="{3290EA10-2938-43AD-8355-66FB5A1F720E}" type="presParOf" srcId="{FDD8FAE1-C8DF-4695-92BA-DB91F1646F61}" destId="{CDF3F22B-FCAB-423F-B09F-30C476DAEB76}" srcOrd="6" destOrd="0" presId="urn:microsoft.com/office/officeart/2005/8/layout/hList1"/>
    <dgm:cxn modelId="{084D5E81-D984-4873-B49A-DC3965F5AE70}" type="presParOf" srcId="{CDF3F22B-FCAB-423F-B09F-30C476DAEB76}" destId="{0FDEE49E-6C68-444B-B8BC-5DBF00BF8ED2}" srcOrd="0" destOrd="0" presId="urn:microsoft.com/office/officeart/2005/8/layout/hList1"/>
    <dgm:cxn modelId="{7F545DFA-C3D2-4801-8C16-D64C791426B2}" type="presParOf" srcId="{CDF3F22B-FCAB-423F-B09F-30C476DAEB76}" destId="{52FEB661-9B32-4F93-8F7E-7A9AD5F8D9C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1B096-B89A-44F9-851C-4F8ADE0D7FE0}">
      <dsp:nvSpPr>
        <dsp:cNvPr id="0" name=""/>
        <dsp:cNvSpPr/>
      </dsp:nvSpPr>
      <dsp:spPr>
        <a:xfrm>
          <a:off x="0" y="0"/>
          <a:ext cx="2155106" cy="7271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Познавательные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действия</a:t>
          </a:r>
          <a:endParaRPr lang="ru-RU" sz="1800" b="1" kern="1200" dirty="0"/>
        </a:p>
      </dsp:txBody>
      <dsp:txXfrm>
        <a:off x="0" y="0"/>
        <a:ext cx="2155106" cy="727155"/>
      </dsp:txXfrm>
    </dsp:sp>
    <dsp:sp modelId="{1F4B953E-3CCD-4DBB-AC21-D65369DC84D6}">
      <dsp:nvSpPr>
        <dsp:cNvPr id="0" name=""/>
        <dsp:cNvSpPr/>
      </dsp:nvSpPr>
      <dsp:spPr>
        <a:xfrm>
          <a:off x="107504" y="860226"/>
          <a:ext cx="1868281" cy="26807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err="1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Общеучебные</a:t>
          </a: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 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 Логические 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Постановка и решение проблем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7504" y="860226"/>
        <a:ext cx="1868281" cy="2680743"/>
      </dsp:txXfrm>
    </dsp:sp>
    <dsp:sp modelId="{BEEE02CD-A273-463C-89EF-93E4D7E8F2E3}">
      <dsp:nvSpPr>
        <dsp:cNvPr id="0" name=""/>
        <dsp:cNvSpPr/>
      </dsp:nvSpPr>
      <dsp:spPr>
        <a:xfrm>
          <a:off x="2472441" y="0"/>
          <a:ext cx="1946245" cy="7372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Регулятивные действия</a:t>
          </a:r>
          <a:endParaRPr lang="ru-RU" sz="1800" b="1" kern="1200" dirty="0"/>
        </a:p>
      </dsp:txBody>
      <dsp:txXfrm>
        <a:off x="2472441" y="0"/>
        <a:ext cx="1946245" cy="737214"/>
      </dsp:txXfrm>
    </dsp:sp>
    <dsp:sp modelId="{3299477A-25E8-412F-AE59-9B393B1CEC4F}">
      <dsp:nvSpPr>
        <dsp:cNvPr id="0" name=""/>
        <dsp:cNvSpPr/>
      </dsp:nvSpPr>
      <dsp:spPr>
        <a:xfrm>
          <a:off x="2483768" y="934638"/>
          <a:ext cx="1927434" cy="26807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Целеполагание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Планирование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Прогнозирование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Контроль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Коррекция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Оценка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2483768" y="934638"/>
        <a:ext cx="1927434" cy="2680743"/>
      </dsp:txXfrm>
    </dsp:sp>
    <dsp:sp modelId="{36F42AFA-776D-4F36-9942-3804B9958490}">
      <dsp:nvSpPr>
        <dsp:cNvPr id="0" name=""/>
        <dsp:cNvSpPr/>
      </dsp:nvSpPr>
      <dsp:spPr>
        <a:xfrm>
          <a:off x="4645218" y="0"/>
          <a:ext cx="1880245" cy="74806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Личностные действия</a:t>
          </a:r>
          <a:endParaRPr lang="ru-RU" sz="1800" b="1" kern="1200" dirty="0"/>
        </a:p>
      </dsp:txBody>
      <dsp:txXfrm>
        <a:off x="4645218" y="0"/>
        <a:ext cx="1880245" cy="748064"/>
      </dsp:txXfrm>
    </dsp:sp>
    <dsp:sp modelId="{10444CEE-21AF-46F0-A83C-CAE5D67E030A}">
      <dsp:nvSpPr>
        <dsp:cNvPr id="0" name=""/>
        <dsp:cNvSpPr/>
      </dsp:nvSpPr>
      <dsp:spPr>
        <a:xfrm>
          <a:off x="4644001" y="934536"/>
          <a:ext cx="1836726" cy="268074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Самоопределение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Смыслообразование</a:t>
          </a: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1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anose="020B0604020202020204" pitchFamily="34" charset="0"/>
            </a:rPr>
            <a:t>Нравственно-этическое оценивание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4644001" y="934536"/>
        <a:ext cx="1836726" cy="2680743"/>
      </dsp:txXfrm>
    </dsp:sp>
    <dsp:sp modelId="{0FDEE49E-6C68-444B-B8BC-5DBF00BF8ED2}">
      <dsp:nvSpPr>
        <dsp:cNvPr id="0" name=""/>
        <dsp:cNvSpPr/>
      </dsp:nvSpPr>
      <dsp:spPr>
        <a:xfrm>
          <a:off x="6671158" y="0"/>
          <a:ext cx="2358870" cy="7520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Коммуникативные действия</a:t>
          </a:r>
          <a:endParaRPr lang="ru-RU" sz="1800" b="1" kern="1200" dirty="0"/>
        </a:p>
      </dsp:txBody>
      <dsp:txXfrm>
        <a:off x="6671158" y="0"/>
        <a:ext cx="2358870" cy="752091"/>
      </dsp:txXfrm>
    </dsp:sp>
    <dsp:sp modelId="{52FEB661-9B32-4F93-8F7E-7A9AD5F8D9CF}">
      <dsp:nvSpPr>
        <dsp:cNvPr id="0" name=""/>
        <dsp:cNvSpPr/>
      </dsp:nvSpPr>
      <dsp:spPr>
        <a:xfrm>
          <a:off x="6848379" y="856675"/>
          <a:ext cx="2044104" cy="26851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Планирование учебного сотрудничества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Постановка вопросов</a:t>
          </a:r>
          <a:endParaRPr lang="ru-RU" sz="1100" kern="1200" dirty="0">
            <a:solidFill>
              <a:schemeClr val="accent5">
                <a:lumMod val="50000"/>
              </a:schemeClr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Построение речевых высказываний</a:t>
          </a: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0" lang="ru-RU" sz="1100" b="0" i="0" u="none" strike="noStrike" kern="1200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 Black" panose="020B0A04020102020204" pitchFamily="34" charset="0"/>
            </a:rPr>
            <a:t>Лидерство и согласование действий с партнером</a:t>
          </a:r>
        </a:p>
      </dsp:txBody>
      <dsp:txXfrm>
        <a:off x="6848379" y="856675"/>
        <a:ext cx="2044104" cy="2685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B09A0-9C10-4664-989F-22A86CA1FB32}" type="datetimeFigureOut">
              <a:rPr lang="ru-RU" smtClean="0"/>
              <a:pPr/>
              <a:t>20.02.2017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B146C-6BDF-4C50-877E-63683F6AB1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339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68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591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970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174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492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B146C-6BDF-4C50-877E-63683F6AB19A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964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6096000" cy="838200"/>
          </a:xfrm>
        </p:spPr>
        <p:txBody>
          <a:bodyPr anchor="b"/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00592"/>
            <a:ext cx="6096000" cy="4572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B11FC-0BD0-4BB6-8929-F3C4956ADC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77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1EC5-EAD1-4643-A6BD-59C92AADB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77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5CE48-781B-4E7C-8961-CC4FA37F1F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9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05450" y="838200"/>
            <a:ext cx="158115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838200"/>
            <a:ext cx="48768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5D6CC-0BD6-450B-8CD3-9ADDC8E083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840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447800"/>
            <a:ext cx="54864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23850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3850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C7-275E-476E-9EFD-5E87FD27F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6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1E5E3-22EB-4099-A1DD-783A41B55A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19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F5B3-CFD7-4BB5-8CF5-25BBE2311E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A73A2-9264-499B-9723-30983AF90D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52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957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D15D2-FCA4-4A2A-9A3D-38135AD2C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29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535113"/>
            <a:ext cx="3200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2174875"/>
            <a:ext cx="3200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33800" y="1535113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33800" y="2174875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4D1EF-9AF0-4382-92FD-9872614250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01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D979D-1906-451E-AD79-558193891E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40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13297-4120-467F-9398-FE2577B36C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86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B4F94F-89BD-4D65-900C-D6D4FA69FC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6324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6324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7C88FD4D-E30C-4865-B889-AACED8863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-collection.edu.ru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72" y="1268760"/>
            <a:ext cx="5580112" cy="2088232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Monotype Corsiva" pitchFamily="66" charset="0"/>
              </a:rPr>
              <a:t>«Информатика в условиях реализации ФГОС в основной школе»</a:t>
            </a:r>
            <a:endParaRPr lang="ru-RU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7346" name="Picture 2" descr="Картинка 20 из 853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1916832"/>
            <a:ext cx="3096344" cy="3851852"/>
          </a:xfrm>
          <a:prstGeom prst="rect">
            <a:avLst/>
          </a:prstGeom>
          <a:noFill/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7859216" cy="914400"/>
          </a:xfrm>
        </p:spPr>
        <p:txBody>
          <a:bodyPr/>
          <a:lstStyle/>
          <a:p>
            <a:pPr marL="457200" indent="-457200"/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информатики </a:t>
            </a:r>
            <a:b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7-9 классах </a:t>
            </a:r>
            <a:r>
              <a:rPr lang="ru-RU" sz="4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способствует:</a:t>
            </a:r>
            <a:endParaRPr lang="ru-RU" sz="40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Content Placeholder 7"/>
          <p:cNvSpPr>
            <a:spLocks noGrp="1"/>
          </p:cNvSpPr>
          <p:nvPr>
            <p:ph idx="1"/>
          </p:nvPr>
        </p:nvSpPr>
        <p:spPr>
          <a:xfrm>
            <a:off x="395536" y="1268760"/>
            <a:ext cx="6912768" cy="5400600"/>
          </a:xfrm>
        </p:spPr>
        <p:txBody>
          <a:bodyPr/>
          <a:lstStyle/>
          <a:p>
            <a:r>
              <a:rPr lang="ru-RU" sz="20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целостного мировоззрения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соответствующего современному</a:t>
            </a:r>
            <a:r>
              <a:rPr lang="ru-RU" sz="20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уровню развития науки и общественной практики за счет развития представлений об информации как важнейшем стратегическом ресурсе развития личности, государства, общества; </a:t>
            </a:r>
          </a:p>
          <a:p>
            <a:r>
              <a:rPr lang="ru-RU" sz="20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общеучебных и общекультурных навыков работы с информацией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систематизации и обобщения имеющихся и получения новых знаний, умений и способов деятельности в области информатики и ИКТ; развитию навыков самостоятельной учебной деятельности школьников;</a:t>
            </a:r>
          </a:p>
          <a:p>
            <a:r>
              <a:rPr lang="ru-RU" sz="20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ответственного и избирательного отношения к информации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учетом правовых и этических аспектов ее распространения, воспитанию стремления к продолжению образования и созидательной деятельности с применением средств ИКТ.</a:t>
            </a:r>
          </a:p>
          <a:p>
            <a:endParaRPr lang="ru-RU" sz="1800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ru-RU" sz="5400" dirty="0" smtClean="0">
                <a:solidFill>
                  <a:srgbClr val="000000"/>
                </a:solidFill>
                <a:cs typeface="Arial" charset="0"/>
                <a:sym typeface="Arial" charset="0"/>
              </a:rPr>
              <a:t> </a:t>
            </a:r>
            <a:endParaRPr lang="ru-RU" sz="5400" b="1" i="1" dirty="0" smtClean="0">
              <a:solidFill>
                <a:srgbClr val="FF0000"/>
              </a:solidFill>
              <a:latin typeface="Monotype Corsiva" pitchFamily="66" charset="0"/>
              <a:cs typeface="Arial" charset="0"/>
              <a:sym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07901" y="1815599"/>
            <a:ext cx="6602288" cy="55446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</a:t>
            </a:r>
            <a:endParaRPr lang="ru-RU" sz="20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Общую характеристику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предмета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учебного предмета в учебном плане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Личностные, метапредметные и предметные результаты освоения информатики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учебного предмета	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 с определением основных видов учебной деятельности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поурочное планирование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и учебно-методическое обеспечение образовательного процесса	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Авторский учебно-методический комплект по курсу информатики для основной 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изучения информатики</a:t>
            </a:r>
            <a:endParaRPr lang="ru-RU" sz="2000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92160"/>
            <a:ext cx="6707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ООО по </a:t>
            </a:r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информатике включает в себя:</a:t>
            </a:r>
            <a:endParaRPr lang="ru-RU" sz="28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139136" cy="1487760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предметным результатам освоения базового курса информатики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211144" cy="54006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сформированность представлений о роли информации и связанных с ней процессов в окружающем мире;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 владение навыками алгоритмического мышления и понимание необходимости формального описания алгоритмов; 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 владение умением понимать программы, написанные на выбранном для изучения универсальном алгоритмическом языке высокого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знанием основных конструкций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программирования,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умением анализировать алгоритмы с использованием таблиц;</a:t>
            </a:r>
          </a:p>
          <a:p>
            <a:pPr marL="0" indent="0">
              <a:buNone/>
            </a:pP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 владение стандартными приёмами написания на алгоритмическом языке программы для решения стандартной задачи с использованием основных конструкций программирования и отладки таких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готовых прикладных компьютерных программ по выбранной специализации;</a:t>
            </a:r>
          </a:p>
          <a:p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6358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6324600" cy="44196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 сформированность представлений о компьютерно-математических моделях и необходимости анализа соответствия модели и моделируемого объекта (процесса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способах хранения и простейшей обработке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данных: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о базах данных и средствах доступа к ним, умений работать с ними;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владение компьютерными средствами представления и анализа данных;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сформированность базовых навыков и умений по соблюдению требований техники безопасности, гигиены и ресурсосбережения при работе со средствами информатизации;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 понимания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 правовых аспектов использования компьютерных программ и работы в</a:t>
            </a:r>
            <a:r>
              <a:rPr lang="en-US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4636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6324600" cy="44196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ФГОС </a:t>
            </a:r>
            <a:r>
              <a:rPr lang="ru-RU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</a:t>
            </a:r>
            <a:r>
              <a:rPr lang="ru-RU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делает значительный акцент на освоении учащимися </a:t>
            </a:r>
            <a:r>
              <a:rPr lang="ru-RU" sz="2800" i="1" u="sng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универсальных учебных действий</a:t>
            </a:r>
            <a:r>
              <a:rPr lang="ru-RU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Именно через освоение универсальных действий предполагается осуществлять приобретение учащимися ключевых компетенций. При этом само формирование у учащихся </a:t>
            </a:r>
            <a:r>
              <a:rPr lang="ru-RU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 требует </a:t>
            </a:r>
            <a:r>
              <a:rPr lang="ru-RU" sz="28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комплекса современных педагогических технологий</a:t>
            </a:r>
            <a:r>
              <a:rPr lang="ru-RU" sz="28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4647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УУД делятся на </a:t>
            </a:r>
            <a:r>
              <a:rPr lang="ru-RU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423448"/>
              </p:ext>
            </p:extLst>
          </p:nvPr>
        </p:nvGraphicFramePr>
        <p:xfrm>
          <a:off x="0" y="1412776"/>
          <a:ext cx="9144000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577779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6324600" cy="914400"/>
          </a:xfrm>
        </p:spPr>
        <p:txBody>
          <a:bodyPr/>
          <a:lstStyle/>
          <a:p>
            <a:r>
              <a:rPr lang="en-US" b="1" i="1" dirty="0">
                <a:solidFill>
                  <a:srgbClr val="7030A0"/>
                </a:solidFill>
                <a:latin typeface="Times New Roman" pitchFamily="18"/>
                <a:cs typeface="Times New Roman" pitchFamily="18"/>
              </a:rPr>
              <a:t>В чем же новизна современного урока информатики в условиях введения стандарта второго поколения?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6324600" cy="4419600"/>
          </a:xfrm>
        </p:spPr>
        <p:txBody>
          <a:bodyPr/>
          <a:lstStyle/>
          <a:p>
            <a:pPr lvl="0" algn="just">
              <a:buClr>
                <a:srgbClr val="00FFFF"/>
              </a:buClr>
              <a:buSzPct val="45000"/>
              <a:buFont typeface="StarSymbol"/>
              <a:buChar char="✔"/>
            </a:pPr>
            <a:r>
              <a:rPr lang="en-US" dirty="0">
                <a:solidFill>
                  <a:schemeClr val="accent6"/>
                </a:solidFill>
                <a:latin typeface="Times New Roman" pitchFamily="18"/>
                <a:cs typeface="Times New Roman" pitchFamily="18"/>
              </a:rPr>
              <a:t>Чаще организуются индивидуальные и групповые формы работы на уроке.</a:t>
            </a:r>
          </a:p>
          <a:p>
            <a:pPr lvl="0" algn="just">
              <a:buClr>
                <a:srgbClr val="00FFFF"/>
              </a:buClr>
              <a:buSzPct val="45000"/>
              <a:buFont typeface="StarSymbol"/>
              <a:buChar char="✔"/>
            </a:pPr>
            <a:r>
              <a:rPr lang="en-US" dirty="0">
                <a:solidFill>
                  <a:schemeClr val="accent6"/>
                </a:solidFill>
                <a:latin typeface="Times New Roman" pitchFamily="18"/>
                <a:cs typeface="Times New Roman" pitchFamily="18"/>
              </a:rPr>
              <a:t>Постепенно преодолевается авторитарный стиль общения между учителем и учеником.</a:t>
            </a:r>
          </a:p>
          <a:p>
            <a:pPr lvl="0" algn="just">
              <a:buClr>
                <a:srgbClr val="00FFFF"/>
              </a:buClr>
              <a:buSzPct val="45000"/>
              <a:buFont typeface="StarSymbol"/>
              <a:buChar char="✔"/>
            </a:pPr>
            <a:r>
              <a:rPr lang="en-US" dirty="0">
                <a:solidFill>
                  <a:schemeClr val="accent6"/>
                </a:solidFill>
                <a:latin typeface="Times New Roman" pitchFamily="18"/>
                <a:cs typeface="Times New Roman" pitchFamily="18"/>
              </a:rPr>
              <a:t>Учитель должен идти в ногу со временем, не отставать от вводимых новых технологий.</a:t>
            </a:r>
          </a:p>
          <a:p>
            <a:pPr lvl="0" algn="just">
              <a:buClr>
                <a:srgbClr val="00FFFF"/>
              </a:buClr>
              <a:buSzPct val="45000"/>
              <a:buFont typeface="StarSymbol"/>
              <a:buChar char="✔"/>
            </a:pPr>
            <a:r>
              <a:rPr lang="en-US" dirty="0">
                <a:solidFill>
                  <a:schemeClr val="accent6"/>
                </a:solidFill>
                <a:latin typeface="Times New Roman" pitchFamily="18"/>
                <a:cs typeface="Times New Roman" pitchFamily="18"/>
              </a:rPr>
              <a:t>На смену ведущего лозунга прошлых лет «Образование для жизни» пришел лозунг </a:t>
            </a:r>
            <a:r>
              <a:rPr lang="en-US" u="sng" dirty="0">
                <a:solidFill>
                  <a:srgbClr val="FF0000"/>
                </a:solidFill>
                <a:latin typeface="Times New Roman" pitchFamily="18"/>
                <a:cs typeface="Times New Roman" pitchFamily="18"/>
              </a:rPr>
              <a:t>«Образование на протяжении всей жизни».</a:t>
            </a:r>
          </a:p>
          <a:p>
            <a:endParaRPr lang="ru-RU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589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6036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изучения предметной области «Математика и информатика» обучающиеся развивают логическое и математическое мышление, получают представление о математических моделях; овладевают математическими рас­суждениями; учатся применять математические знания при решении различ­ных задач и оценивать полученные результаты; овладевают умениями реше­ния учебных задач; развивают математическую интуицию; получают пред­ставление об основных информационных процессах в реальных ситуациях.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3314700"/>
            <a:ext cx="5162550" cy="3543300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365105"/>
            <a:ext cx="2857500" cy="135255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5774">
            <a:off x="351997" y="186819"/>
            <a:ext cx="1838325" cy="2857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27734">
            <a:off x="611560" y="3932556"/>
            <a:ext cx="1656184" cy="2509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345662">
            <a:off x="5471015" y="281350"/>
            <a:ext cx="1800216" cy="266843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6324600" cy="914400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ресурсов: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381" y="1412776"/>
            <a:ext cx="7200800" cy="5832648"/>
          </a:xfrm>
        </p:spPr>
        <p:txBody>
          <a:bodyPr/>
          <a:lstStyle/>
          <a:p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school-collection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edu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ru-RU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ru</a:t>
            </a:r>
            <a:endParaRPr lang="en-US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</a:t>
            </a:r>
            <a:r>
              <a:rPr lang="en-US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fcior.edu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://www.metodist.lbz.ru/</a:t>
            </a:r>
          </a:p>
          <a:p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http://gazeta.lbz.ru/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 «Об образовании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№ </a:t>
            </a:r>
            <a:r>
              <a:rPr lang="en-US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273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en-US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.2012г.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образовательный стандарт общего образования. Среднее (полное) общее образование.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 г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Е. О., </a:t>
            </a:r>
            <a:r>
              <a:rPr lang="ru-RU" sz="2000" dirty="0" err="1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Осмоловская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М. Теория обучения в информационном обществе. М.: Просвещение</a:t>
            </a:r>
            <a:r>
              <a:rPr lang="ru-RU" sz="200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программы по учебным предметам. Информатика. Просвещение,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lvl="0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1997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6624736" cy="5949280"/>
          </a:xfrm>
        </p:spPr>
        <p:txBody>
          <a:bodyPr/>
          <a:lstStyle/>
          <a:p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нацелен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обеспечение реализации трех групп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результатов: </a:t>
            </a:r>
            <a:r>
              <a:rPr lang="ru-RU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личностных, метапредметных и </a:t>
            </a:r>
            <a:r>
              <a:rPr lang="ru-RU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предметных.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Важнейшей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изучения информатики в школе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является: </a:t>
            </a:r>
            <a:endParaRPr lang="ru-RU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 развитие качеств личности, отвечающих требованиям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информационного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общества. В частности, одним из таких качеств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учащимися информационно-коммуникационной </a:t>
            </a:r>
            <a:r>
              <a:rPr lang="ru-RU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</a:t>
            </a:r>
            <a:r>
              <a:rPr lang="ru-RU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(ИКТ-компетентности).</a:t>
            </a:r>
          </a:p>
        </p:txBody>
      </p:sp>
    </p:spTree>
    <p:extLst>
      <p:ext uri="{BB962C8B-B14F-4D97-AF65-F5344CB8AC3E}">
        <p14:creationId xmlns:p14="http://schemas.microsoft.com/office/powerpoint/2010/main" val="345772118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6995120" cy="722784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личностными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являются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99667"/>
            <a:ext cx="6324600" cy="4419600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об информации как важнейшем стратегическом ресурсе развития личности, государства, общества</a:t>
            </a:r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роли информационных процессов в современном мире;  </a:t>
            </a:r>
          </a:p>
          <a:p>
            <a:pPr lvl="0"/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первичными навыками анализа и критичной оценки получаемой информации; </a:t>
            </a:r>
            <a:endParaRPr lang="ru-RU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ответственное 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информации с учетом правовых и этических аспектов ее распространения; </a:t>
            </a:r>
            <a:endParaRPr lang="ru-RU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4764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6324600" cy="4419600"/>
          </a:xfrm>
        </p:spPr>
        <p:txBody>
          <a:bodyPr/>
          <a:lstStyle/>
          <a:p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чувства личной ответственности за качество окружающей информационной среды;</a:t>
            </a:r>
          </a:p>
          <a:p>
            <a:pPr lvl="0"/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увязать учебное содержание с собственным жизненным опытом, понять значимость подготовки в области информатики и ИКТ в условиях развития информационного общества; </a:t>
            </a:r>
            <a:endParaRPr lang="ru-RU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повышению своего образовательного уровня и продолжению обучения с использованием средств и методов информатики и ИКТ;</a:t>
            </a:r>
          </a:p>
          <a:p>
            <a:pPr lvl="0"/>
            <a:r>
              <a:rPr lang="ru-RU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и готовность к принятию ценностей здорового образа жизни за счет знания основных гигиенических, эргономических и технических условий безопасной эксплуатации средств ИКТ.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588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399" y="188640"/>
            <a:ext cx="7139136" cy="914400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метапредметными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являются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567" y="908720"/>
            <a:ext cx="7200800" cy="4419600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общепредметными понятиями «объект», «система», «модель», «алгоритм», «исполнитель» и др.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умениями организации собственной учебной деятельности, включающими: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целеполагание, планирование, прогнозирование, контроль, коррекция,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оценка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принятия решений и управления объектами (исполнителями) с помощью составленных для них алгоритмов (программ);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основными универсальными умениями информационного характера: постановка и формулирование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 выделение необходимой информации, применение методов информационного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поиска,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структурирование и визуализация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наиболее эффективных способов решения задач в зависимости от конкретных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создание алгоритмов деятельности при решении проблем творческого и поискового характера;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4385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6324600" cy="4419600"/>
          </a:xfrm>
        </p:spPr>
        <p:txBody>
          <a:bodyPr/>
          <a:lstStyle/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информационным моделированием как основным методом приобретения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преобразовывать объект из чувственной формы в пространственно-графическую или знаково-символическую модель;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разнообразные информационные структуры для описания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объектов; 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«читать» таблицы, графики, диаграммы, схемы и т.д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перекодировать информацию из одной знаковой системы в другую;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форму представления информации в зависимости от стоящей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задачи;</a:t>
            </a:r>
            <a:endParaRPr lang="ru-RU" sz="20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спектр умений и навыков использования средств информационных и коммуникационных технологий для сбора, хранения, преобразования и передачи различных видов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 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личного информационного пространства.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5292900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418" y="476672"/>
            <a:ext cx="7067128" cy="576064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предметными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являются</a:t>
            </a: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6635080" cy="5297313"/>
          </a:xfrm>
        </p:spPr>
        <p:txBody>
          <a:bodyPr/>
          <a:lstStyle/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об основных изучаемых понятиях: информация, алгоритм, модель – и их свойствах;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алгоритмического мышления, необходимого для профессиональной деятельности в современном обществе;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составить и записать алгоритм для конкретного исполнителя;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об алгоритмических конструкциях, логических значениях и операциях;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одним из языков программирования и основными алгоритмическими структурами — линейной, условной и циклической;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представления о компьютере как универсальном устройстве обработки информации; </a:t>
            </a:r>
            <a:endParaRPr lang="ru-RU" sz="20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88254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6324600" cy="4419600"/>
          </a:xfrm>
        </p:spPr>
        <p:txBody>
          <a:bodyPr/>
          <a:lstStyle/>
          <a:p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основных навыков и умений использования компьютерных устройств;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формализации и структурирования </a:t>
            </a:r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 </a:t>
            </a:r>
          </a:p>
          <a:p>
            <a:pPr lvl="0"/>
            <a:r>
              <a:rPr lang="ru-RU" sz="2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способ представления данных в соответствии с поставленной задачей – таблицы, схемы, графики, диаграммы, с использованием соответствующих программных средств обработки данных;</a:t>
            </a:r>
          </a:p>
          <a:p>
            <a:pPr lvl="0"/>
            <a:r>
              <a:rPr lang="ru-RU" sz="2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и умений безопасного и целесообразного поведения при работе с компьютерными программами и в Интернете, умения соблюдать нормы информационной этики и права.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72735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689" y="260648"/>
            <a:ext cx="6995120" cy="914400"/>
          </a:xfrm>
        </p:spPr>
        <p:txBody>
          <a:bodyPr/>
          <a:lstStyle/>
          <a:p>
            <a:pPr marL="457200" indent="-457200"/>
            <a:r>
              <a:rPr lang="ru-RU" sz="40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Курс информатики по ФГОС</a:t>
            </a:r>
            <a:endParaRPr lang="ru-RU" sz="40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0" hangingPunct="0">
              <a:buNone/>
            </a:pPr>
            <a:r>
              <a:rPr lang="ru-RU" sz="28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Обязательно:</a:t>
            </a:r>
          </a:p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 в 7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классе;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 в 8 классе;</a:t>
            </a:r>
          </a:p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 в 9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классе;</a:t>
            </a:r>
          </a:p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 в 10 классе;</a:t>
            </a:r>
          </a:p>
          <a:p>
            <a:pPr algn="ctr"/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 в 11 классе.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0" hangingPunct="0">
              <a:buNone/>
            </a:pPr>
            <a:r>
              <a:rPr lang="ru-RU" sz="28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усмотрению школы: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часы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5-6 </a:t>
            </a:r>
            <a:r>
              <a:rPr lang="ru-RU" sz="2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классах</a:t>
            </a:r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F_ComputerEra">
  <a:themeElements>
    <a:clrScheme name="financial_statu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ancial_status">
      <a:majorFont>
        <a:latin typeface="Eras Bold ITC"/>
        <a:ea typeface=""/>
        <a:cs typeface=""/>
      </a:majorFont>
      <a:minorFont>
        <a:latin typeface="Eras Bold IT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ncial_stat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9011110-81F8-433B-9999-487A842C8CA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AF_ComputerEra</Template>
  <TotalTime>0</TotalTime>
  <Words>952</Words>
  <Application>Microsoft Office PowerPoint</Application>
  <PresentationFormat>Экран (4:3)</PresentationFormat>
  <Paragraphs>115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AF_ComputerEra</vt:lpstr>
      <vt:lpstr>«Информатика в условиях реализации ФГОС в основной школе»</vt:lpstr>
      <vt:lpstr>Презентация PowerPoint</vt:lpstr>
      <vt:lpstr>Основными личностными результатами являются: </vt:lpstr>
      <vt:lpstr>Презентация PowerPoint</vt:lpstr>
      <vt:lpstr>Основными метапредметными результатами являются: </vt:lpstr>
      <vt:lpstr>Презентация PowerPoint</vt:lpstr>
      <vt:lpstr>Основными предметными результатами являются: </vt:lpstr>
      <vt:lpstr>Презентация PowerPoint</vt:lpstr>
      <vt:lpstr>Курс информатики по ФГОС</vt:lpstr>
      <vt:lpstr>Изучение информатики  в 7-9 классах способствует:</vt:lpstr>
      <vt:lpstr> </vt:lpstr>
      <vt:lpstr>Требования к предметным результатам освоения базового курса информатики : </vt:lpstr>
      <vt:lpstr>Презентация PowerPoint</vt:lpstr>
      <vt:lpstr>Презентация PowerPoint</vt:lpstr>
      <vt:lpstr>УУД делятся на : </vt:lpstr>
      <vt:lpstr>В чем же новизна современного урока информатики в условиях введения стандарта второго поколения?</vt:lpstr>
      <vt:lpstr>Презентация PowerPoint</vt:lpstr>
      <vt:lpstr>Презентация PowerPoint</vt:lpstr>
      <vt:lpstr>Список используемых ресурсов: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2012-08-28T06:11:32Z</dcterms:created>
  <dcterms:modified xsi:type="dcterms:W3CDTF">2017-02-19T23:36:44Z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TC103367859990</vt:lpwstr>
  </property>
</Properties>
</file>