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57" r:id="rId3"/>
    <p:sldId id="258" r:id="rId4"/>
    <p:sldId id="260" r:id="rId5"/>
    <p:sldId id="263" r:id="rId6"/>
    <p:sldId id="264" r:id="rId7"/>
    <p:sldId id="259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E4C2B-BC9F-4480-B25D-27C5DE643EC3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8AA6B-3B06-4362-992F-8CEA020AAD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38AA6B-3B06-4362-992F-8CEA020AAD8A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32416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326818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7584" y="16778"/>
            <a:ext cx="8316416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1"/>
            <a:ext cx="749917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1197968" y="2276872"/>
            <a:ext cx="7499176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01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1CAA5-F348-4154-A980-F61F6CDB9755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2AB8B-14F5-48DD-B0D1-E4C633CF03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771775" y="2565400"/>
            <a:ext cx="3600450" cy="14906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/>
              <a:t>Успешный ученик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580063" y="3860800"/>
            <a:ext cx="1512887" cy="1728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6480175" y="5589588"/>
            <a:ext cx="26638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32138" y="5589588"/>
            <a:ext cx="26638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0" y="5661025"/>
            <a:ext cx="26638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0" y="3860800"/>
            <a:ext cx="26638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0" y="2060575"/>
            <a:ext cx="26638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0" y="404813"/>
            <a:ext cx="26638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492500" y="0"/>
            <a:ext cx="26638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480175" y="404813"/>
            <a:ext cx="26638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6480175" y="2205038"/>
            <a:ext cx="26638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6480175" y="3789363"/>
            <a:ext cx="266382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21" name="Прямая со стрелкой 20"/>
          <p:cNvCxnSpPr>
            <a:stCxn id="3" idx="4"/>
          </p:cNvCxnSpPr>
          <p:nvPr/>
        </p:nvCxnSpPr>
        <p:spPr>
          <a:xfrm>
            <a:off x="4572000" y="4056063"/>
            <a:ext cx="71438" cy="146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9" idx="7"/>
          </p:cNvCxnSpPr>
          <p:nvPr/>
        </p:nvCxnSpPr>
        <p:spPr>
          <a:xfrm flipH="1">
            <a:off x="2274888" y="4076700"/>
            <a:ext cx="1433512" cy="1717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0" idx="6"/>
          </p:cNvCxnSpPr>
          <p:nvPr/>
        </p:nvCxnSpPr>
        <p:spPr>
          <a:xfrm flipH="1">
            <a:off x="2663825" y="3860800"/>
            <a:ext cx="468313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4" idx="4"/>
          </p:cNvCxnSpPr>
          <p:nvPr/>
        </p:nvCxnSpPr>
        <p:spPr>
          <a:xfrm flipV="1">
            <a:off x="4787900" y="914400"/>
            <a:ext cx="36513" cy="1577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5" idx="3"/>
          </p:cNvCxnSpPr>
          <p:nvPr/>
        </p:nvCxnSpPr>
        <p:spPr>
          <a:xfrm flipV="1">
            <a:off x="5651500" y="1185863"/>
            <a:ext cx="1217613" cy="1450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2484438" y="1196975"/>
            <a:ext cx="1295400" cy="1439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 flipV="1">
            <a:off x="2339975" y="2852738"/>
            <a:ext cx="503238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6300788" y="2924175"/>
            <a:ext cx="358775" cy="144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6156325" y="3716338"/>
            <a:ext cx="431800" cy="360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627784" y="3068961"/>
            <a:ext cx="39604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СТУПЕНЬКА К УСПЕХУ</a:t>
            </a:r>
            <a:endParaRPr lang="en-US" altLang="ko-KR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2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31640" y="0"/>
            <a:ext cx="2160240" cy="908720"/>
          </a:xfrm>
        </p:spPr>
        <p:txBody>
          <a:bodyPr/>
          <a:lstStyle/>
          <a:p>
            <a:r>
              <a:rPr lang="ru-RU" altLang="ko-KR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УСПЕХ</a:t>
            </a:r>
            <a:endParaRPr lang="ko-KR" alt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7092280" y="2924944"/>
            <a:ext cx="864096" cy="1008112"/>
          </a:xfrm>
        </p:spPr>
        <p:txBody>
          <a:bodyPr/>
          <a:lstStyle/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11960" y="1196752"/>
            <a:ext cx="1008112" cy="460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48264" y="6309320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УМЕНИЕ ЧИТАТЬ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5877272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5445224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5013176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4581128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1960" y="4149080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851920" y="3717032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3212976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843808" y="2780928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2348880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07704" y="1844824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403648" y="1340768"/>
            <a:ext cx="165618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dirty="0" smtClean="0"/>
              <a:t>ФИШБОУН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1224136"/>
          </a:xfrm>
        </p:spPr>
        <p:txBody>
          <a:bodyPr>
            <a:normAutofit/>
          </a:bodyPr>
          <a:lstStyle/>
          <a:p>
            <a:r>
              <a:rPr lang="ru-RU" altLang="ko-KR" b="1" dirty="0" smtClean="0"/>
              <a:t>Голова –вопрос темы, верхние косточки – основные понятия темы, нижние – суть понятия, хвост – ответ на вопрос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25\Pictures\ФИШ1.png"/>
          <p:cNvPicPr>
            <a:picLocks noGrp="1" noChangeAspect="1" noChangeArrowheads="1"/>
          </p:cNvPicPr>
          <p:nvPr>
            <p:ph idx="10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92896"/>
            <a:ext cx="7488832" cy="38884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051050" y="3213100"/>
            <a:ext cx="532923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91" idx="0"/>
          </p:cNvCxnSpPr>
          <p:nvPr/>
        </p:nvCxnSpPr>
        <p:spPr>
          <a:xfrm>
            <a:off x="2123728" y="3212976"/>
            <a:ext cx="1727547" cy="136854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2124075" y="2133600"/>
            <a:ext cx="1295400" cy="107950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3059113" y="2205038"/>
            <a:ext cx="1081087" cy="10080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059113" y="3213100"/>
            <a:ext cx="1728787" cy="14398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3995738" y="2133600"/>
            <a:ext cx="1368425" cy="1079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067175" y="3213100"/>
            <a:ext cx="936873" cy="8639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979613" y="1844675"/>
            <a:ext cx="18002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артикуляция</a:t>
            </a:r>
          </a:p>
        </p:txBody>
      </p:sp>
      <p:sp>
        <p:nvSpPr>
          <p:cNvPr id="44" name="TextBox 43"/>
          <p:cNvSpPr txBox="1"/>
          <p:nvPr/>
        </p:nvSpPr>
        <p:spPr>
          <a:xfrm flipH="1">
            <a:off x="3708400" y="1844675"/>
            <a:ext cx="1295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регрессия</a:t>
            </a:r>
          </a:p>
        </p:txBody>
      </p:sp>
      <p:sp>
        <p:nvSpPr>
          <p:cNvPr id="46" name="TextBox 45"/>
          <p:cNvSpPr txBox="1"/>
          <p:nvPr/>
        </p:nvSpPr>
        <p:spPr>
          <a:xfrm flipH="1">
            <a:off x="5076825" y="1773238"/>
            <a:ext cx="22320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внимание</a:t>
            </a:r>
            <a:r>
              <a:rPr lang="ru-RU" dirty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   </a:t>
            </a:r>
            <a:r>
              <a:rPr lang="ru-RU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память</a:t>
            </a: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V="1">
            <a:off x="5076825" y="2133600"/>
            <a:ext cx="1366838" cy="1079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5508625" y="1557338"/>
            <a:ext cx="2519363" cy="16557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372225" y="1196975"/>
            <a:ext cx="27717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Периферийное зрение </a:t>
            </a: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5076825" y="3213100"/>
            <a:ext cx="1151359" cy="12960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515897" y="3229897"/>
            <a:ext cx="2368471" cy="221532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V="1">
            <a:off x="6084888" y="2349500"/>
            <a:ext cx="1439862" cy="863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22" name="TextBox 72"/>
          <p:cNvSpPr txBox="1">
            <a:spLocks noChangeArrowheads="1"/>
          </p:cNvSpPr>
          <p:nvPr/>
        </p:nvSpPr>
        <p:spPr bwMode="auto">
          <a:xfrm>
            <a:off x="7559675" y="1988840"/>
            <a:ext cx="1584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n>
                  <a:solidFill>
                    <a:schemeClr val="accent3">
                      <a:lumMod val="75000"/>
                    </a:schemeClr>
                  </a:solidFill>
                </a:ln>
              </a:rPr>
              <a:t>антиципация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148065" y="4437112"/>
            <a:ext cx="1944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не помнит начало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356100" y="4724400"/>
            <a:ext cx="10795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повтор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403648" y="4581128"/>
            <a:ext cx="26642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нечёткое произношение</a:t>
            </a:r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6084888" y="3213100"/>
            <a:ext cx="2087562" cy="19446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Блок-схема: объединение 90"/>
          <p:cNvSpPr/>
          <p:nvPr/>
        </p:nvSpPr>
        <p:spPr>
          <a:xfrm rot="5400000">
            <a:off x="-18256" y="2151112"/>
            <a:ext cx="2160240" cy="2123728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539552" y="2780928"/>
            <a:ext cx="13681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Медленное чтение</a:t>
            </a:r>
            <a:endParaRPr lang="ru-RU" b="1" dirty="0">
              <a:ln>
                <a:solidFill>
                  <a:schemeClr val="tx1"/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>
            <a:off x="11125200" y="112553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059832" y="3212976"/>
            <a:ext cx="1728787" cy="14398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347865" y="400506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</a:rPr>
              <a:t>Неправильное чтение</a:t>
            </a:r>
            <a:endParaRPr lang="ru-RU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982663" y="532416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м</a:t>
            </a: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ал угол чтени</a:t>
            </a:r>
            <a:r>
              <a:rPr lang="ru-RU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</a:rPr>
              <a:t>я</a:t>
            </a:r>
            <a:endParaRPr lang="ru-RU" dirty="0">
              <a:ln>
                <a:solidFill>
                  <a:schemeClr val="accent3">
                    <a:lumMod val="50000"/>
                  </a:schemeClr>
                </a:solidFill>
              </a:ln>
            </a:endParaRPr>
          </a:p>
        </p:txBody>
      </p:sp>
      <p:sp>
        <p:nvSpPr>
          <p:cNvPr id="59" name="Блок-схема: сохраненные данные 58"/>
          <p:cNvSpPr/>
          <p:nvPr/>
        </p:nvSpPr>
        <p:spPr>
          <a:xfrm>
            <a:off x="7164288" y="2420888"/>
            <a:ext cx="2376264" cy="1800200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</a:rPr>
              <a:t>Упражнения для скорочтения</a:t>
            </a:r>
          </a:p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2411760" y="260648"/>
            <a:ext cx="442089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ФИШБОУН</a:t>
            </a:r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7768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75656" y="764704"/>
            <a:ext cx="7668344" cy="5472608"/>
          </a:xfrm>
        </p:spPr>
        <p:txBody>
          <a:bodyPr>
            <a:normAutofit/>
          </a:bodyPr>
          <a:lstStyle/>
          <a:p>
            <a:pPr lvl="0" algn="l" fontAlgn="base">
              <a:spcAft>
                <a:spcPct val="0"/>
              </a:spcAft>
            </a:pPr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наше дело – в шляпе,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наше тело – в шляпе,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даже мысли – в шляпе,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</a:b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Значит, в шляпе-то – вся суть</a:t>
            </a:r>
            <a:endParaRPr lang="ko-KR" alt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6588224" y="5157192"/>
            <a:ext cx="1296144" cy="360040"/>
          </a:xfrm>
        </p:spPr>
        <p:txBody>
          <a:bodyPr/>
          <a:lstStyle/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627784" y="1868433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051720" y="1052736"/>
            <a:ext cx="6635080" cy="676672"/>
          </a:xfrm>
        </p:spPr>
        <p:txBody>
          <a:bodyPr>
            <a:norm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1547664" y="1916832"/>
            <a:ext cx="1418456" cy="1008112"/>
          </a:xfrm>
          <a:prstGeom prst="smileyFace">
            <a:avLst>
              <a:gd name="adj" fmla="val 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Улыбающееся лицо 5"/>
          <p:cNvSpPr/>
          <p:nvPr/>
        </p:nvSpPr>
        <p:spPr>
          <a:xfrm>
            <a:off x="1547664" y="3068960"/>
            <a:ext cx="1418456" cy="1008112"/>
          </a:xfrm>
          <a:prstGeom prst="smileyFace">
            <a:avLst>
              <a:gd name="adj" fmla="val -26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1547664" y="5589240"/>
            <a:ext cx="1418456" cy="1008112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1547664" y="4221088"/>
            <a:ext cx="1418456" cy="1008112"/>
          </a:xfrm>
          <a:prstGeom prst="smileyFace">
            <a:avLst>
              <a:gd name="adj" fmla="val 4653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491880" y="2204864"/>
            <a:ext cx="5447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всё очень хорошо понял, мне было интересно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3212976"/>
            <a:ext cx="5266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Мне всё понятно, но материал не всегда интересен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07904" y="4509120"/>
            <a:ext cx="4512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не всё понял, но мне было интересно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912" y="5869858"/>
            <a:ext cx="2404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ничего не понял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4580" name="Picture 4" descr="Фон 20"/>
          <p:cNvPicPr>
            <a:picLocks noChangeAspect="1" noChangeArrowheads="1"/>
          </p:cNvPicPr>
          <p:nvPr/>
        </p:nvPicPr>
        <p:blipFill>
          <a:blip r:embed="rId2" cstate="print"/>
          <a:srcRect l="31616" t="56259" r="22261" b="128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66FF33"/>
          </a:solidFill>
          <a:ln w="9525">
            <a:noFill/>
            <a:miter lim="800000"/>
            <a:headEnd/>
            <a:tailEnd/>
          </a:ln>
        </p:spPr>
      </p:pic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 rot="-1258340">
            <a:off x="250825" y="1125538"/>
            <a:ext cx="7058025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Georgia"/>
              </a:rPr>
              <a:t>Спасибо за внимание !</a:t>
            </a:r>
          </a:p>
        </p:txBody>
      </p:sp>
      <p:sp>
        <p:nvSpPr>
          <p:cNvPr id="24582" name="WordArt 6"/>
          <p:cNvSpPr>
            <a:spLocks noChangeArrowheads="1" noChangeShapeType="1" noTextEdit="1"/>
          </p:cNvSpPr>
          <p:nvPr/>
        </p:nvSpPr>
        <p:spPr bwMode="auto">
          <a:xfrm>
            <a:off x="323850" y="5373688"/>
            <a:ext cx="8351838" cy="1484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Georgia"/>
              </a:rPr>
              <a:t>Творческих успехов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1624</TotalTime>
  <Words>103</Words>
  <Application>Microsoft Office PowerPoint</Application>
  <PresentationFormat>Экран (4:3)</PresentationFormat>
  <Paragraphs>29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УСПЕХ</vt:lpstr>
      <vt:lpstr>ФИШБОУН</vt:lpstr>
      <vt:lpstr>Слайд 5</vt:lpstr>
      <vt:lpstr>Слайд 6</vt:lpstr>
      <vt:lpstr>Если наше дело – в шляпе, Если наше тело – в шляпе, Если даже мысли – в шляпе, Значит, в шляпе-то – вся суть</vt:lpstr>
      <vt:lpstr>Рефлексия 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25</dc:creator>
  <cp:lastModifiedBy>25</cp:lastModifiedBy>
  <cp:revision>39</cp:revision>
  <dcterms:created xsi:type="dcterms:W3CDTF">2018-01-30T13:11:03Z</dcterms:created>
  <dcterms:modified xsi:type="dcterms:W3CDTF">2018-01-31T16:15:22Z</dcterms:modified>
</cp:coreProperties>
</file>