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A3D6E6-50B0-4412-8A51-EB581182674F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FE9E68B-89BD-48CC-9AB1-13D06CE59D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C:\Users\Сергей\Downloads\ыерпце.jpg">
            <a:extLst>
              <a:ext uri="{FF2B5EF4-FFF2-40B4-BE49-F238E27FC236}">
                <a16:creationId xmlns:a16="http://schemas.microsoft.com/office/drawing/2014/main" id="{CB264E7C-2E00-44CC-A28A-319C96EE2B1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47254"/>
            <a:ext cx="1605798" cy="5174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ергей\Downloads\argfg.png">
            <a:extLst>
              <a:ext uri="{FF2B5EF4-FFF2-40B4-BE49-F238E27FC236}">
                <a16:creationId xmlns:a16="http://schemas.microsoft.com/office/drawing/2014/main" id="{FF75AB36-7183-40A5-9501-164EA350357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00" y="727670"/>
            <a:ext cx="1800200" cy="5174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29EDF6EE-06F1-4431-BA8F-1A68FDD3CE2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847254"/>
            <a:ext cx="2212940" cy="517403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73225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B382875-7AC2-4F42-B349-4CDEC1C53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ки по запросу военные самолеты в небе">
            <a:extLst>
              <a:ext uri="{FF2B5EF4-FFF2-40B4-BE49-F238E27FC236}">
                <a16:creationId xmlns:a16="http://schemas.microsoft.com/office/drawing/2014/main" id="{DEBBE2A8-DE4E-4680-BB8C-01B350C72AE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344816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82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980728"/>
            <a:ext cx="2088232" cy="508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506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9F9B4E7-8530-4F4F-A0D3-BDFCD1B34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Картинки по запросу военные корабли в море">
            <a:extLst>
              <a:ext uri="{FF2B5EF4-FFF2-40B4-BE49-F238E27FC236}">
                <a16:creationId xmlns:a16="http://schemas.microsoft.com/office/drawing/2014/main" id="{2ECAA2ED-6C16-4EA3-80A9-3CC1565B893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4" y="913313"/>
            <a:ext cx="8003232" cy="52477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5541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3AE87-91BA-4550-92DC-D4FC5D125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ергей\Downloads\argfg.png">
            <a:extLst>
              <a:ext uri="{FF2B5EF4-FFF2-40B4-BE49-F238E27FC236}">
                <a16:creationId xmlns:a16="http://schemas.microsoft.com/office/drawing/2014/main" id="{7AFF5B0D-0515-4F70-9FC6-486E53E1D7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870" y="584684"/>
            <a:ext cx="2340260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737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600200"/>
          </a:xfrm>
        </p:spPr>
        <p:txBody>
          <a:bodyPr/>
          <a:lstStyle/>
          <a:p>
            <a:r>
              <a:rPr lang="ru-RU" dirty="0"/>
              <a:t>Игра «Подбери одежду для воина»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204863"/>
            <a:ext cx="5832648" cy="403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748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22468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175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3600400" cy="5922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621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81</TotalTime>
  <Words>7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Courier New</vt:lpstr>
      <vt:lpstr>Palatino Linotype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«Подбери одежду для воина»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Сергей</cp:lastModifiedBy>
  <cp:revision>7</cp:revision>
  <dcterms:created xsi:type="dcterms:W3CDTF">2018-01-30T17:15:16Z</dcterms:created>
  <dcterms:modified xsi:type="dcterms:W3CDTF">2018-02-03T17:19:28Z</dcterms:modified>
</cp:coreProperties>
</file>