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1" r:id="rId4"/>
    <p:sldId id="262" r:id="rId5"/>
    <p:sldId id="257" r:id="rId6"/>
    <p:sldId id="260" r:id="rId7"/>
    <p:sldId id="258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20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0107904"/>
        <c:axId val="263686400"/>
      </c:lineChart>
      <c:catAx>
        <c:axId val="90107904"/>
        <c:scaling>
          <c:orientation val="minMax"/>
        </c:scaling>
        <c:delete val="0"/>
        <c:axPos val="b"/>
        <c:majorTickMark val="out"/>
        <c:minorTickMark val="none"/>
        <c:tickLblPos val="nextTo"/>
        <c:crossAx val="263686400"/>
        <c:crosses val="autoZero"/>
        <c:auto val="1"/>
        <c:lblAlgn val="ctr"/>
        <c:lblOffset val="100"/>
        <c:noMultiLvlLbl val="0"/>
      </c:catAx>
      <c:valAx>
        <c:axId val="26368640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90107904"/>
        <c:crosses val="autoZero"/>
        <c:crossBetween val="between"/>
      </c:valAx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Как сделать обычное блюдо необычным.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Выполнила: Рязанова Т. А.</a:t>
            </a:r>
            <a:br>
              <a:rPr lang="ru-RU" dirty="0" smtClean="0"/>
            </a:br>
            <a:r>
              <a:rPr lang="ru-RU" dirty="0" smtClean="0"/>
              <a:t>воспитатель МДОУ Детский сад № 55</a:t>
            </a:r>
            <a:br>
              <a:rPr lang="ru-RU" dirty="0" smtClean="0"/>
            </a:br>
            <a:r>
              <a:rPr lang="ru-RU" dirty="0" smtClean="0"/>
              <a:t>г. Ухта, Республика  Коми</a:t>
            </a:r>
            <a:br>
              <a:rPr lang="ru-RU" dirty="0" smtClean="0"/>
            </a:br>
            <a:r>
              <a:rPr lang="ru-RU" dirty="0" smtClean="0"/>
              <a:t>2017г.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407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вам?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FIRST\Desktop\необыч блюда\fuFCmAONeA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04863"/>
            <a:ext cx="3528392" cy="345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FIRST\Desktop\необыч блюда\ISzfeKDKK3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04862"/>
            <a:ext cx="3600400" cy="3456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075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FIRST\Desktop\необыч блюда\JTzEpOPELP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2060848"/>
            <a:ext cx="3456385" cy="3544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FIRST\Desktop\необыч блюда\K7hRzO-BXy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988840"/>
            <a:ext cx="4032448" cy="3688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93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FIRST\Desktop\необыч блюда\RuI9gE34eu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132857"/>
            <a:ext cx="3456384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FIRST\Desktop\необыч блюда\fFMs4r14te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132857"/>
            <a:ext cx="3672408" cy="381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44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FIRST\Desktop\приятного аппети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836712"/>
            <a:ext cx="7056784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003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FIRST\Desktop\картинки из овощей\images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7344816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85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FIRST\Desktop\картинки из овощей\украшение-блюд_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7344816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9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Ёжик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FIRST\Desktop\картинки из овощей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726" y="2060848"/>
            <a:ext cx="7046665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441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Витаминный стол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FIRST\Desktop\14894737935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0" y="2060848"/>
            <a:ext cx="3293492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FIRST\Desktop\картинки из овощей\Ukrashenie-blyud-dlya-detey-Fot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060848"/>
            <a:ext cx="3168352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97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Огурчики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FIRST\Desktop\картинки из овощей\ukrashenie-detskogo-stola-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32856"/>
            <a:ext cx="3096344" cy="360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FIRST\Desktop\картинки из овощей\sitecontents_images_small_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132857"/>
            <a:ext cx="3456384" cy="360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610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полезны овощи!!!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04864"/>
            <a:ext cx="3200400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04864"/>
            <a:ext cx="3200400" cy="37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C:\Users\FIRST\Desktop\картинки из овощей\ukrashenie_detskih_salatov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04864"/>
            <a:ext cx="2880320" cy="37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371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4832" y="1124744"/>
            <a:ext cx="6965245" cy="1202485"/>
          </a:xfrm>
        </p:spPr>
        <p:txBody>
          <a:bodyPr/>
          <a:lstStyle/>
          <a:p>
            <a:r>
              <a:rPr lang="ru-RU" dirty="0" smtClean="0"/>
              <a:t>Оформим блюда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92296169"/>
              </p:ext>
            </p:extLst>
          </p:nvPr>
        </p:nvGraphicFramePr>
        <p:xfrm>
          <a:off x="1299592" y="2132857"/>
          <a:ext cx="3200400" cy="360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FIRST\Desktop\необыч блюда\azgQgyfAyF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89" y="2276872"/>
            <a:ext cx="3439003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FIRST\Desktop\необыч блюда\FJU92aHi9e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512" y="2132857"/>
            <a:ext cx="3121422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1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FIRST\Desktop\необыч блюда\BG6eFIkri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657" y="2132856"/>
            <a:ext cx="3440335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FIRST\Desktop\необыч блюда\fFMs4r14te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2132856"/>
            <a:ext cx="3456385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068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49</TotalTime>
  <Words>26</Words>
  <Application>Microsoft Office PowerPoint</Application>
  <PresentationFormat>Экран (4:3)</PresentationFormat>
  <Paragraphs>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Кнопка</vt:lpstr>
      <vt:lpstr>Как сделать обычное блюдо необычным.</vt:lpstr>
      <vt:lpstr>Презентация PowerPoint</vt:lpstr>
      <vt:lpstr>Презентация PowerPoint</vt:lpstr>
      <vt:lpstr>Ёжик</vt:lpstr>
      <vt:lpstr>Витаминный стол</vt:lpstr>
      <vt:lpstr>Огурчики</vt:lpstr>
      <vt:lpstr>Как полезны овощи!!!</vt:lpstr>
      <vt:lpstr>Оформим блюда</vt:lpstr>
      <vt:lpstr>Презентация PowerPoint</vt:lpstr>
      <vt:lpstr>Как вам?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сделать обычное блюдо необычным.</dc:title>
  <dc:creator>FIRST</dc:creator>
  <cp:lastModifiedBy>FIRST</cp:lastModifiedBy>
  <cp:revision>7</cp:revision>
  <dcterms:created xsi:type="dcterms:W3CDTF">2017-04-19T12:18:44Z</dcterms:created>
  <dcterms:modified xsi:type="dcterms:W3CDTF">2018-02-03T11:46:25Z</dcterms:modified>
</cp:coreProperties>
</file>