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69" r:id="rId4"/>
    <p:sldId id="268" r:id="rId5"/>
    <p:sldId id="267" r:id="rId6"/>
    <p:sldId id="266" r:id="rId7"/>
    <p:sldId id="265" r:id="rId8"/>
    <p:sldId id="263" r:id="rId9"/>
    <p:sldId id="261" r:id="rId10"/>
    <p:sldId id="260" r:id="rId11"/>
    <p:sldId id="271" r:id="rId12"/>
    <p:sldId id="273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48422-3F64-4BDB-830D-4E70BB767BB8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BA612-A228-4B3B-8531-974645235411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48422-3F64-4BDB-830D-4E70BB767BB8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BA612-A228-4B3B-8531-974645235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48422-3F64-4BDB-830D-4E70BB767BB8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BA612-A228-4B3B-8531-974645235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48422-3F64-4BDB-830D-4E70BB767BB8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BA612-A228-4B3B-8531-974645235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48422-3F64-4BDB-830D-4E70BB767BB8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BA612-A228-4B3B-8531-97464523541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48422-3F64-4BDB-830D-4E70BB767BB8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BA612-A228-4B3B-8531-974645235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48422-3F64-4BDB-830D-4E70BB767BB8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BA612-A228-4B3B-8531-97464523541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48422-3F64-4BDB-830D-4E70BB767BB8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BA612-A228-4B3B-8531-974645235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48422-3F64-4BDB-830D-4E70BB767BB8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BA612-A228-4B3B-8531-974645235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C48422-3F64-4BDB-830D-4E70BB767BB8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2BA612-A228-4B3B-8531-974645235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DC48422-3F64-4BDB-830D-4E70BB767BB8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92BA612-A228-4B3B-8531-9746452354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DC48422-3F64-4BDB-830D-4E70BB767BB8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92BA612-A228-4B3B-8531-97464523541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857364"/>
            <a:ext cx="7429552" cy="1143008"/>
          </a:xfrm>
        </p:spPr>
        <p:txBody>
          <a:bodyPr/>
          <a:lstStyle/>
          <a:p>
            <a:r>
              <a:rPr lang="ru-RU" sz="4400" b="0" dirty="0" smtClean="0"/>
              <a:t>Никита Сергеевич Хрущёв</a:t>
            </a: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8" y="5929330"/>
            <a:ext cx="3228972" cy="50006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Подготовил: Бурасов Владимир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 1954 году было принято решение Президиума Верховного совета СССР о передаче в состав Украинской ССР Крымской области и города союзного подчинения Севастополь. Инициатором этих мер, как в 2014 году отметил в Крымской речи Владимир Путин, «был лично Хрущёв». По мнению президента России, остаются загадкой лишь мотивы, которые двигали Хрущёвым: «стремление заручиться поддержкой украинской номенклатуры или загладить свою вину за организацию массовых репрессий на Украине в 1930-е годы». Сын Хрущёва Сергей Никитич в интервью Российскому телевидению по телемосту из США 19 марта 2014 года пояснил, ссылаясь на слова отца, что решение Хрущёва было связано со строительством северо-крымского водоканала от Каховского водохранилища на Днепре и желательностью ведения и финансирования масштабных гидротехнических работ в рамках одной союзной республики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Хрущёвские реформы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19 марта 1957 года по инициативе Хрущёва, Президиум ЦК КПСС принял решение о прекращении выплат по всем выпускам облигаций внутреннего займа, то есть, в современной терминологии, СССР фактически оказался в состоянии дефолта. Это привело к значительным потерям в сбережениях для большинства жителей СССР, которых сами же власти до этого десятилетиями заставляли эти облигации покупать. При этом надо отметить, что в среднем на подписки по займам у каждого гражданина Советского Союза уходило от 6,5 до 7,6 % к сумме заработной платы.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Реформа образования 1958—1964 гг. Началом реформы стала речь Н. С. Хрущева на XIII съезде ВЛКСМ в апреле1958 года, в которой, в частности, говорилось об отрыве школы от жизни общества. Затем последовала его записка в Президиум ЦК КПСС, в которой он описывает реформу более подробно и в которой давались уже более определенные рекомендации по перестройке школы. Затем предлагаемые меры приняли форму тезисов ЦК КПСС и СМ СССР «Об укреплении связи школы с жизнью» и далее закона «Об укреплении связи школы с жизнью и о дальнейшем развитии системы народного образования в СССР» от 24 декабря 1958 г., где главной задачей среднего образования объявлялось преодоление отрыва школы от жизни, в связи с чем единая трудовая школа становилась политехнической. В 1966 году реформа была отменена.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4443418" cy="6060208"/>
          </a:xfrm>
        </p:spPr>
        <p:txBody>
          <a:bodyPr/>
          <a:lstStyle/>
          <a:p>
            <a:r>
              <a:rPr lang="ru-RU" sz="2000" dirty="0" smtClean="0"/>
              <a:t>В 1960-х положение в сельском хозяйстве усугубилось разделением каждого обкома на промышленный и сельский, что повлекло за собой плохие урожаи. В 1965 году, после его ухода на пенсию, эта реформа была отменена.</a:t>
            </a:r>
            <a:br>
              <a:rPr lang="ru-RU" sz="2000" dirty="0" smtClean="0"/>
            </a:br>
            <a:r>
              <a:rPr lang="ru-RU" sz="2000" dirty="0" smtClean="0"/>
              <a:t>«Хрущёв был не тот человек, который позволил бы кому-либо формировать за него внешнюю политику. Внешнеполитические идеи и инициативы били из Хрущёва ключом. „Доводить до ума“, обрабатывать, обосновывать и оформлять должен был министр со своим аппаратом» (А. М. Александров-Агентов).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785794"/>
            <a:ext cx="3000396" cy="5429288"/>
          </a:xfrm>
        </p:spPr>
        <p:txBody>
          <a:bodyPr/>
          <a:lstStyle/>
          <a:p>
            <a:r>
              <a:rPr lang="ru-RU" sz="2000" b="1" dirty="0" smtClean="0"/>
              <a:t>Никита Сергеевич Хрущёв</a:t>
            </a:r>
            <a:r>
              <a:rPr lang="ru-RU" sz="2000" dirty="0" smtClean="0"/>
              <a:t> (15 апреля 1894,Калиновка, Дмитриевский уезд, Курская губерния , Российская империя — 11 сентября 1971, Москва, СССР) — первый секретарь ЦК КПСС с 1953 по1964 годы, председатель Совета министров СССР с 1958 по 1964 годы. Герой Советского Союза, трижды Герой Социалистического Труда.</a:t>
            </a:r>
            <a:endParaRPr lang="ru-RU" sz="2000" dirty="0"/>
          </a:p>
        </p:txBody>
      </p:sp>
      <p:pic>
        <p:nvPicPr>
          <p:cNvPr id="4" name="Содержимое 3" descr="266186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96136" y="1854741"/>
            <a:ext cx="2297753" cy="329139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Детство, учёба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Никита Сергеевич Хрущёв родился в 1894 году в селе Калиновка Ольховской волости Дмитриевского уезда Курской губернии (в настоящее время Хомутовский район Курской области) в семье шахтёра Сергея Никаноровича Хрущёва (ум. 1938) и Ксении Ивановны Хрущевой (1872—1945). Также имелась сестра — Ирина.</a:t>
            </a:r>
          </a:p>
          <a:p>
            <a:r>
              <a:rPr lang="ru-RU" sz="2000" dirty="0" smtClean="0"/>
              <a:t>Зимой посещал школу и обучался грамоте, летом работал пастухом. В 1908 году, в 14 лет, переехав с семьёй на Успенский рудник около Юзовки , Хрущёв стал учеником слесаря на Машиностроительном и чугунолитейном заводе Э. Т. Боссе, с 1912 года работал слесарем на шахте и как шахтёр не был взят на фронт в 1914 году.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Гражданская война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 1918 году Хрущёв вступает в партию большевиков. Он участвует в Гражданской войне. В 1918 году возглавлял отряд Красной гвардии в Рутченково, затем политкомиссар 2 батальона 74 полка 9 стрелковой дивизии Красной Армии на Царицынском фронте. Позже инструктор политотдела Кубанской армии. После окончания войны находится на хозяйственной и партийной работе. В 1920 г. стал политическим руководителем, заместителем управляющего Рутченковского рудника в Донбассе.</a:t>
            </a:r>
          </a:p>
          <a:p>
            <a:r>
              <a:rPr lang="ru-RU" sz="2000" dirty="0" smtClean="0"/>
              <a:t>В 1922 году Хрущёв возвращается в Юзовку и учится на рабфаке Донтехникума, где становится партсекретарём техникума. В июле 1925 года назначается партийным руководителем Петрово-Марьинского уезда Сталинского округа.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Москве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 1929 году поступил учиться в Промышленную академию в Москве, где был избран секретарём парткома. По многим утверждениям, некоторую роль в его выдвижении сыграла бывшая его однокурсницей супруга Сталина Надежда Аллилуева.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3943352" cy="6060208"/>
          </a:xfrm>
        </p:spPr>
        <p:txBody>
          <a:bodyPr/>
          <a:lstStyle/>
          <a:p>
            <a:r>
              <a:rPr lang="ru-RU" sz="2000" dirty="0" smtClean="0"/>
              <a:t>С января 1931 года 1-й секретарь </a:t>
            </a:r>
            <a:r>
              <a:rPr lang="ru-RU" sz="2000" dirty="0" err="1" smtClean="0"/>
              <a:t>Бауманского</a:t>
            </a:r>
            <a:r>
              <a:rPr lang="ru-RU" sz="2000" dirty="0" smtClean="0"/>
              <a:t>, а с июля 1931 года Краснопресненского райкомов ВКП(б). С января 1932 года второй секретарь Московского городского комитета ВКП(б).</a:t>
            </a:r>
            <a:br>
              <a:rPr lang="ru-RU" sz="2000" dirty="0" smtClean="0"/>
            </a:br>
            <a:r>
              <a:rPr lang="ru-RU" sz="2000" dirty="0" smtClean="0"/>
              <a:t>С января 1934 года по февраль 1938 года — первый секретарь МГК ВКП(б).</a:t>
            </a:r>
            <a:br>
              <a:rPr lang="ru-RU" sz="2000" dirty="0" smtClean="0"/>
            </a:br>
            <a:r>
              <a:rPr lang="ru-RU" sz="2000" dirty="0" smtClean="0"/>
              <a:t>C 21 января 1934 года — второй секретарь Московского областного комитета ВКП(б).</a:t>
            </a:r>
            <a:br>
              <a:rPr lang="ru-RU" sz="2000" dirty="0" smtClean="0"/>
            </a:br>
            <a:r>
              <a:rPr lang="ru-RU" sz="2000" dirty="0" smtClean="0"/>
              <a:t>С 7 марта 1935 года по февраль 1938 года — первый секретарь Московского областного комитета ВКП(б).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На высших партийных должностях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 1938 году Н. С. Хрущёв становится первым секретарём ЦК КП(б) Украины и кандидатом в члены Политбюро, а ещё через год членом Политбюро ЦК ВКП(б). На данных должностях проявил себя как беспощадный борец с «врагами народа»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3871914" cy="5845894"/>
          </a:xfrm>
        </p:spPr>
        <p:txBody>
          <a:bodyPr/>
          <a:lstStyle/>
          <a:p>
            <a:r>
              <a:rPr lang="ru-RU" sz="2000" dirty="0" smtClean="0"/>
              <a:t>В октябре 1942 года был издан приказ за подписью Сталина, упраздняющий двойную командную систему и переводящий комиссаров из командного состава в советники. Хрущёв находился в переднем командном эшелоне за Мамаевым курганом, потом на тракторном заводе.</a:t>
            </a:r>
            <a:br>
              <a:rPr lang="ru-RU" sz="2000" dirty="0" smtClean="0"/>
            </a:br>
            <a:r>
              <a:rPr lang="ru-RU" sz="2000" dirty="0" smtClean="0"/>
              <a:t>Закончил войну в звании генерал-лейтенанта.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Joseph_Stalin_and_Nikita_Khrushchev,_19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84168" y="857232"/>
            <a:ext cx="2921064" cy="1945429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После смерти Сталина.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последний день жизни Сталина 5 марта 1953 года на председательствуемом Хрущёвым Совместном заседании пленума ЦК КПСС, Совмина и президиума ВС СССР было признано необходимым, чтобы он сосредоточился на работе в ЦК партии.</a:t>
            </a:r>
          </a:p>
          <a:p>
            <a:r>
              <a:rPr lang="ru-RU" dirty="0" smtClean="0"/>
              <a:t>Хрущёв выступил ведущим инициатором и организатором совершённого в июне 1953 года смещения со всех постов и ареста Лаврентия Берии.</a:t>
            </a:r>
          </a:p>
          <a:p>
            <a:r>
              <a:rPr lang="ru-RU" dirty="0" smtClean="0"/>
              <a:t>В сентябре 1953 г. на пленуме ЦК Хрущёв был избран первым секретарём ЦК КПСС.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53</TotalTime>
  <Words>71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Consolas</vt:lpstr>
      <vt:lpstr>Corbel</vt:lpstr>
      <vt:lpstr>Wingdings</vt:lpstr>
      <vt:lpstr>Wingdings 2</vt:lpstr>
      <vt:lpstr>Wingdings 3</vt:lpstr>
      <vt:lpstr>Метро</vt:lpstr>
      <vt:lpstr>Никита Сергеевич Хрущёв  </vt:lpstr>
      <vt:lpstr>Никита Сергеевич Хрущёв (15 апреля 1894,Калиновка, Дмитриевский уезд, Курская губерния , Российская империя — 11 сентября 1971, Москва, СССР) — первый секретарь ЦК КПСС с 1953 по1964 годы, председатель Совета министров СССР с 1958 по 1964 годы. Герой Советского Союза, трижды Герой Социалистического Труда.</vt:lpstr>
      <vt:lpstr>Детство, учёба </vt:lpstr>
      <vt:lpstr>Гражданская война </vt:lpstr>
      <vt:lpstr>В Москве</vt:lpstr>
      <vt:lpstr>С января 1931 года 1-й секретарь Бауманского, а с июля 1931 года Краснопресненского райкомов ВКП(б). С января 1932 года второй секретарь Московского городского комитета ВКП(б). С января 1934 года по февраль 1938 года — первый секретарь МГК ВКП(б). C 21 января 1934 года — второй секретарь Московского областного комитета ВКП(б). С 7 марта 1935 года по февраль 1938 года — первый секретарь Московского областного комитета ВКП(б). </vt:lpstr>
      <vt:lpstr>На высших партийных должностях </vt:lpstr>
      <vt:lpstr>В октябре 1942 года был издан приказ за подписью Сталина, упраздняющий двойную командную систему и переводящий комиссаров из командного состава в советники. Хрущёв находился в переднем командном эшелоне за Мамаевым курганом, потом на тракторном заводе. Закончил войну в звании генерал-лейтенанта. </vt:lpstr>
      <vt:lpstr>После смерти Сталина. </vt:lpstr>
      <vt:lpstr>Презентация PowerPoint</vt:lpstr>
      <vt:lpstr>Хрущёвские реформы </vt:lpstr>
      <vt:lpstr>Презентация PowerPoint</vt:lpstr>
      <vt:lpstr>В 1960-х положение в сельском хозяйстве усугубилось разделением каждого обкома на промышленный и сельский, что повлекло за собой плохие урожаи. В 1965 году, после его ухода на пенсию, эта реформа была отменена. «Хрущёв был не тот человек, который позволил бы кому-либо формировать за него внешнюю политику. Внешнеполитические идеи и инициативы били из Хрущёва ключом. „Доводить до ума“, обрабатывать, обосновывать и оформлять должен был министр со своим аппаратом» (А. М. Александров-Агентов).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Никита Сергеевич Хрущёв</dc:title>
  <dc:creator>Владимир</dc:creator>
  <cp:lastModifiedBy>ПКПК</cp:lastModifiedBy>
  <cp:revision>7</cp:revision>
  <dcterms:created xsi:type="dcterms:W3CDTF">2014-05-18T08:32:47Z</dcterms:created>
  <dcterms:modified xsi:type="dcterms:W3CDTF">2018-02-03T12:25:35Z</dcterms:modified>
</cp:coreProperties>
</file>