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6" r:id="rId8"/>
    <p:sldId id="269" r:id="rId9"/>
    <p:sldId id="270" r:id="rId10"/>
    <p:sldId id="272" r:id="rId11"/>
    <p:sldId id="277" r:id="rId12"/>
    <p:sldId id="278" r:id="rId13"/>
    <p:sldId id="28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44F8-B1AC-44B3-94F8-B55674155941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43D0-31F8-47EE-93D2-8AD910EB9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44F8-B1AC-44B3-94F8-B55674155941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43D0-31F8-47EE-93D2-8AD910EB9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44F8-B1AC-44B3-94F8-B55674155941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43D0-31F8-47EE-93D2-8AD910EB9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44F8-B1AC-44B3-94F8-B55674155941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43D0-31F8-47EE-93D2-8AD910EB9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44F8-B1AC-44B3-94F8-B55674155941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43D0-31F8-47EE-93D2-8AD910EB9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44F8-B1AC-44B3-94F8-B55674155941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43D0-31F8-47EE-93D2-8AD910EB9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44F8-B1AC-44B3-94F8-B55674155941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43D0-31F8-47EE-93D2-8AD910EB9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44F8-B1AC-44B3-94F8-B55674155941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43D0-31F8-47EE-93D2-8AD910EB9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44F8-B1AC-44B3-94F8-B55674155941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43D0-31F8-47EE-93D2-8AD910EB9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44F8-B1AC-44B3-94F8-B55674155941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43D0-31F8-47EE-93D2-8AD910EB9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44F8-B1AC-44B3-94F8-B55674155941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543D0-31F8-47EE-93D2-8AD910EB9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F44F8-B1AC-44B3-94F8-B55674155941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543D0-31F8-47EE-93D2-8AD910EB9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243408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260648"/>
            <a:ext cx="7200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2017 год – 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год экологии в России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204864"/>
            <a:ext cx="64624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Город, в котором мы живем – наш общий дом. Каждый человек, живущий в нём, должен заботливо и бережно относиться к нему, сохраняя чистоту и красоту.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95536" y="3388064"/>
            <a:ext cx="65527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Основным фактом, обеспечивающим эффективность воспитательного процесса, является личностная включённость детей и родителей в событийную жизнь. Только совместными усилиями мы можем решить главную задачу – воспитать экологически грамотного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человека. 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C:\Users\лидия\Desktop\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66888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1027" name="Picture 3" descr="E:\Фотографии\Дефиле\20140318_1626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80728"/>
            <a:ext cx="2520280" cy="3528392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E:\Фотографии\Дефиле\20140319_1021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068960"/>
            <a:ext cx="2448272" cy="3456384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9" name="Picture 5" descr="E:\Фотографии\Дефиле\20140319_1022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980728"/>
            <a:ext cx="2428892" cy="3528392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Прямоугольник 8"/>
          <p:cNvSpPr/>
          <p:nvPr/>
        </p:nvSpPr>
        <p:spPr>
          <a:xfrm>
            <a:off x="2367713" y="476673"/>
            <a:ext cx="44903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Дефиле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Весенняя палитра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2050" name="Picture 2" descr="E:\Фотографии\Дефиле\20140319_1023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92696"/>
            <a:ext cx="2592288" cy="3888432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E:\Фотографии\Дефиле\20140319_1026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708920"/>
            <a:ext cx="2576884" cy="3888432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E:\Фотографии\Дефиле\20140319_1027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692696"/>
            <a:ext cx="2411760" cy="3861048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171400"/>
            <a:ext cx="9753600" cy="7315200"/>
          </a:xfrm>
          <a:prstGeom prst="rect">
            <a:avLst/>
          </a:prstGeom>
          <a:noFill/>
        </p:spPr>
      </p:pic>
      <p:pic>
        <p:nvPicPr>
          <p:cNvPr id="3075" name="Picture 3" descr="E:\Фотографии\Белый медведь\IMG_20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3312368" cy="27535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E:\Фотографии\Белый медведь\IMG_2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548680"/>
            <a:ext cx="3168352" cy="28803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E:\Фотографии\Белый медведь\IMG_20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861048"/>
            <a:ext cx="3347864" cy="27809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251521" y="548680"/>
            <a:ext cx="446449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Экологическая акция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защиту белого медведя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2050" name="Picture 2" descr="E:\на мурманск\SAM_12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501008"/>
            <a:ext cx="2859782" cy="31409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1" name="Picture 3" descr="E:\на мурманск\SAM_12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717032"/>
            <a:ext cx="3034596" cy="29249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2" name="Picture 4" descr="E:\на мурманск\SAM_12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548680"/>
            <a:ext cx="320384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3" name="Picture 5" descr="E:\на мурманск\SAM_124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548680"/>
            <a:ext cx="3203848" cy="2420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-1" y="2967335"/>
            <a:ext cx="2987825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Экологическая сказка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Лесной спецназ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" y="404664"/>
            <a:ext cx="860444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Новое поколение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 чистое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будущее!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3429000"/>
            <a:ext cx="561662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Берегите нашу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Планету!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188640"/>
            <a:ext cx="6768751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муниципальное  бюджетное дошкольное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образовательное учреждение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№61 г. Апатиты </a:t>
            </a:r>
            <a:endParaRPr lang="ru-RU" sz="28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3861048"/>
            <a:ext cx="3312368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Чекунова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лена Александровна,</a:t>
            </a:r>
          </a:p>
          <a:p>
            <a:pPr algn="ctr"/>
            <a:r>
              <a:rPr lang="ru-RU" sz="2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Тихомирова Светлана Витальевна,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воспитатели</a:t>
            </a:r>
            <a:endParaRPr lang="ru-RU" sz="2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1772816"/>
            <a:ext cx="4752528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Творческий Экологический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«Новое поколение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за чистоту!»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Фотографии\Мои фото\Я, я\Я в кабинете\IMG_07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429000"/>
            <a:ext cx="2771800" cy="321297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429000"/>
            <a:ext cx="2699793" cy="32297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19673" y="0"/>
            <a:ext cx="530465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Паспорт проекта: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92697"/>
            <a:ext cx="8676456" cy="86792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 творческий, групповой, детско-родительский 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Основная идея проекта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формирования у детей и родителей основ экологической культуры, экологически грамотного поведения в природе, гуманного отношения к окружающей среде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Девиз: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будет город наш хорош, пока ты в нём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уберёшь! Город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чистым сохраним – нашим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детям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жизнь продлим!»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 </a:t>
            </a:r>
            <a:r>
              <a:rPr lang="ru-RU" sz="2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старшей, подготовительной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групп;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воспитатели; </a:t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- родители</a:t>
            </a:r>
          </a:p>
          <a:p>
            <a:r>
              <a:rPr lang="ru-RU" sz="2400" b="1" u="sng" dirty="0" smtClean="0"/>
              <a:t> </a:t>
            </a:r>
            <a:endParaRPr lang="ru-RU" sz="24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/>
              <a:t> </a:t>
            </a:r>
            <a:br>
              <a:rPr lang="ru-RU" dirty="0"/>
            </a:b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Picture 15" descr="C:\Users\лидия\Desktop\AG00315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167312"/>
            <a:ext cx="1676400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7092280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Цель проекта: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у детей и родителей  чувства сопричастности ко всему живому, гуманное отношение к окружающей среде и стремление проявлять заботу о сохранении чистоты своего города.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Подвести к пониманию важности проблемы взаимоотношения человека с природой и последствий деятельности человека в ней.</a:t>
            </a:r>
          </a:p>
          <a:p>
            <a:pPr lvl="0">
              <a:buFontTx/>
              <a:buChar char="-"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Расширить представления родителей о том, что в природе ничто не исчезает бесследно и очень важно научить ребенка защищать природу, любить ее и уметь охранять. </a:t>
            </a:r>
          </a:p>
          <a:p>
            <a:pPr lvl="0">
              <a:buFontTx/>
              <a:buChar char="-"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активную жизненную позицию и экологическую культуру воспитанников на основе трудового, духовно – нравственного развития личности через совместную деятельность детей, родителей и педагогического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коллектива.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-Повысить уровень экологической   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культуры родителей с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помощью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информационных сообщений.</a:t>
            </a:r>
          </a:p>
          <a:p>
            <a:pPr lvl="0"/>
            <a:r>
              <a:rPr lang="ru-RU" sz="2000" dirty="0">
                <a:solidFill>
                  <a:srgbClr val="C00000"/>
                </a:solidFill>
              </a:rPr>
              <a:t/>
            </a:r>
            <a:br>
              <a:rPr lang="ru-RU" sz="2000" dirty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6" name="Picture 9" descr="C:\Users\лидия\Desktop\Exclamation-mark-2604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952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8604448" cy="3908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-387424"/>
            <a:ext cx="720080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Сроки реализации: сентябрь – май 2016-2017г.</a:t>
            </a:r>
          </a:p>
          <a:p>
            <a:endParaRPr lang="ru-RU" sz="24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Предполагаемые результаты: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приобретение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детьми навыков бережного, созидательного отношения к 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окружающему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миру; расширение кругозора воспитанников;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вовлечение родителей воспитанников в активное эколого-образовательное пространство детского сада; 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навыков экологически безопасного поведения в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природе;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на территории и в помещении детского сада предметно-развивающей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среды;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появление желания общаться с природой и отражать свои впечатления через различные виды деятельности.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Picture 5" descr="C:\Users\лидия\Desktop\0_ab686_149d08d0_ori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5837" y="188640"/>
            <a:ext cx="1808163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-252536" y="981357"/>
            <a:ext cx="9073008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12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лидия\Desktop\child (744)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88640"/>
            <a:ext cx="14287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859066"/>
            <a:ext cx="653447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Принципы проекта</a:t>
            </a:r>
            <a:r>
              <a:rPr lang="ru-RU" sz="2800" b="1" u="sng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 гуманизма - видеть в ребенке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полноправного партнера, учитывать его точку зрения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дифференциации- создание оптимальных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условий для самореализации каждого ребенка в проекте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интегративности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подразумевает тесное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сотрудничество с семьей, социумом.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индивидуализации-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индивидуальный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подход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каждому участнику проекта.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-841197"/>
            <a:ext cx="8820472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реализации проекта: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1 этап –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подготовительный,</a:t>
            </a:r>
            <a:r>
              <a:rPr kumimoji="0" lang="ru-RU" sz="2000" b="1" i="0" u="sng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планирование и прогнозирование   предстоящей работы. 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этапа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анализ ситуации; определение основных его целей: формирование экологического сознания, экологической культуры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оздание экологической среды в группе, привлечение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воспитанников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предстоящей творческой работе;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планирование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работы с детьми и родителями по формированию  экологического образования  через проведение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экологических акций; подбор литературы и информации.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3 этап –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практическая деятельность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этапа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формирование элементарных экологических знаний и представлений детей и родителей, а также начала, основы экологического образования через проведение экологической акции.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этап –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итоговый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 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этапа: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обобщение опыта и определение результата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практической деятельности педагога.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77862" y="188640"/>
            <a:ext cx="40263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</a:t>
            </a:r>
            <a:endParaRPr lang="ru-RU" sz="2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764704"/>
            <a:ext cx="88204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 «Красота и чистота родного города»,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«Враг природе - это мусор!»,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«Красивый город – чистый город»,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«Съел конфетку- убери фантик в карман»,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Акция «Чистое утро» (уборка мусора).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204864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Выставка детско-родительского творчества: «Запрещающие знаки», «Чистый город», листовки и плакаты: «Красивый город – чистый город».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 экологической сказки «Лесной спецназ».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3068960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 «Мини-плакаты «Мы за чистый город!».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Экологическая акция «Природа просит помощи», «Жалобная книга».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3645024"/>
            <a:ext cx="69127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рассказов с детьми «Как сохранить чистоту города, где мы живем».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Выпуск экологических буклетов, памяток «В союзе с природой», «Мы за чистый чистый город», «Куда деть мусор?», «Долой мусор»,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«Не бросайте мусор где попало»,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«Сделаем наш город чище».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Фоны\shkolnij_fon_dlja_prezentat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1"/>
            <a:ext cx="61744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Сюжетно-ролевые игры: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 Уборка мусора в городе» (профессии: дворник, мусорщик, водитель, рабочий),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«Коммунальные службы»,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«Мусороперерабатывающий завод».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Проблемные ситуации: «Как экономно использовать бумагу», «Что можно сделать из бумаги и пластика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«Где легче дышится», «Где приятнее гулять»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Выставка поделок из бумаги и бросового материала.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«Экологический десант» (субботник по уборке территории ДОУ совместно с семьями воспитанников).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356992"/>
            <a:ext cx="617443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семейного архива: «Отдыхаем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не вредя!» (семейные фотографии – отдых на природе: парк, лес, на даче);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Просмотр и обсуждение презентации: «Враг природе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это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мусор».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380</Words>
  <Application>Microsoft Office PowerPoint</Application>
  <PresentationFormat>Экран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лидия</dc:creator>
  <cp:lastModifiedBy>media</cp:lastModifiedBy>
  <cp:revision>49</cp:revision>
  <dcterms:created xsi:type="dcterms:W3CDTF">2017-04-20T10:17:30Z</dcterms:created>
  <dcterms:modified xsi:type="dcterms:W3CDTF">2017-04-26T06:30:56Z</dcterms:modified>
</cp:coreProperties>
</file>