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90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461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338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629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031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203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729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8684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5567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5926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853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7225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22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612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607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089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0406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069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003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660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2017-11-08T11:52:22Z</dcterms:created>
  <dcterms:modified xsi:type="dcterms:W3CDTF">2017-11-08T11:58:49Z</dcterms:modified>
</cp:coreProperties>
</file>