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D9EF-D640-484F-8CDC-FADA1D66025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959110-7DAF-48AE-AA30-3363E54095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D9EF-D640-484F-8CDC-FADA1D66025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59110-7DAF-48AE-AA30-3363E5409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D9EF-D640-484F-8CDC-FADA1D66025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59110-7DAF-48AE-AA30-3363E5409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D9EF-D640-484F-8CDC-FADA1D66025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59110-7DAF-48AE-AA30-3363E5409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D9EF-D640-484F-8CDC-FADA1D66025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59110-7DAF-48AE-AA30-3363E54095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D9EF-D640-484F-8CDC-FADA1D66025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59110-7DAF-48AE-AA30-3363E54095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D9EF-D640-484F-8CDC-FADA1D66025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59110-7DAF-48AE-AA30-3363E540955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D9EF-D640-484F-8CDC-FADA1D66025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59110-7DAF-48AE-AA30-3363E5409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D9EF-D640-484F-8CDC-FADA1D66025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59110-7DAF-48AE-AA30-3363E5409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D9EF-D640-484F-8CDC-FADA1D66025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59110-7DAF-48AE-AA30-3363E5409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ED9EF-D640-484F-8CDC-FADA1D66025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59110-7DAF-48AE-AA30-3363E5409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33ED9EF-D640-484F-8CDC-FADA1D66025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D959110-7DAF-48AE-AA30-3363E54095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903649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Департамент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 города Москвы</a:t>
            </a:r>
            <a:endParaRPr lang="ru-RU" sz="16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автономное образовательное учреждение</a:t>
            </a:r>
            <a:endParaRPr lang="ru-RU" sz="16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высшего образования города Москвы</a:t>
            </a:r>
            <a:endParaRPr lang="ru-RU" sz="16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«Московский городской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педагогический университет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16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Институт педагогики и психологии образования</a:t>
            </a:r>
            <a:endParaRPr lang="ru-RU" sz="16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Департамент педагогики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ИППО</a:t>
            </a:r>
          </a:p>
          <a:p>
            <a:pPr algn="ctr">
              <a:spcAft>
                <a:spcPts val="0"/>
              </a:spcAft>
            </a:pP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предмету</a:t>
            </a:r>
          </a:p>
          <a:p>
            <a:pPr algn="ctr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Технология воспитания патриотических чувств у детей дошкольного возраста</a:t>
            </a:r>
          </a:p>
          <a:p>
            <a:pPr algn="ctr">
              <a:spcAft>
                <a:spcPts val="0"/>
              </a:spcAft>
            </a:pP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детской энциклопедии </a:t>
            </a:r>
          </a:p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«Помним  гордимся  чтим»</a:t>
            </a:r>
          </a:p>
          <a:p>
            <a:pPr algn="ctr">
              <a:spcAft>
                <a:spcPts val="0"/>
              </a:spcAft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студентка </a:t>
            </a:r>
          </a:p>
          <a:p>
            <a:pPr algn="r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 ПОБ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 к-з 2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Касаткина. Л.В.</a:t>
            </a:r>
          </a:p>
          <a:p>
            <a:pPr algn="r">
              <a:spcAft>
                <a:spcPts val="0"/>
              </a:spcAft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Проверила: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к.п.н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., доцент.</a:t>
            </a:r>
          </a:p>
          <a:p>
            <a:pPr algn="r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Демидова  Н. В.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2017 г.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457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1" y="5598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5615282-620c25a581c39e3c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94" y="1124744"/>
            <a:ext cx="2664296" cy="3204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907704" y="332656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</a:t>
            </a:r>
            <a:r>
              <a:rPr lang="ru-RU" sz="2400" b="1" dirty="0" smtClean="0"/>
              <a:t>Герой Великой Отечественной Войны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                    Леня Голиков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55983"/>
            <a:ext cx="576064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dirty="0" smtClean="0"/>
          </a:p>
          <a:p>
            <a:endParaRPr lang="ru-RU" dirty="0"/>
          </a:p>
          <a:p>
            <a:pPr algn="just"/>
            <a:r>
              <a:rPr lang="ru-RU" dirty="0" smtClean="0"/>
              <a:t>Он рос обыкновенным деревенским парнишкой. Когда немецкие захватчики заняли его родную деревню </a:t>
            </a:r>
            <a:r>
              <a:rPr lang="ru-RU" dirty="0" err="1" smtClean="0"/>
              <a:t>Лукино</a:t>
            </a:r>
            <a:r>
              <a:rPr lang="ru-RU" dirty="0" smtClean="0"/>
              <a:t>, что в Ленинградской области, Леня собрал на местах боев несколько винтовок, раздобыл у фашистов два мешка гранат, чтобы передать их партизанам. И сам остался в партизанском отряде. Воевал наравне со взрослыми. </a:t>
            </a:r>
            <a:r>
              <a:rPr lang="ru-RU" dirty="0"/>
              <a:t>Ю</a:t>
            </a:r>
            <a:r>
              <a:rPr lang="ru-RU" dirty="0" smtClean="0"/>
              <a:t>ный </a:t>
            </a:r>
            <a:r>
              <a:rPr lang="ru-RU" dirty="0" smtClean="0"/>
              <a:t>партизан взорвал немецкую легковую машину, в которой находился важный гитлеровский генерал. В портфеле оказались военные документы. Их срочно отправили в Москву. Через некоторое время из Москвы пришла радиограмма, в ней говорилось, что надо представить к самой высшей награде всех, кто захватил такие важные документы. В Москве, конечно, не знали, что захватил их один Лёня Голиков, которому было всего четырнадцать лет. Так пионер Лёня Голиков стал героем Советского Союза.</a:t>
            </a:r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23" y="4329100"/>
            <a:ext cx="2634750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3552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252" y="-1757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07282"/>
            <a:ext cx="7128792" cy="3146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116632"/>
            <a:ext cx="72008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Реактивный миномёт БМ – 13 «Катюша»</a:t>
            </a:r>
          </a:p>
          <a:p>
            <a:pPr algn="just"/>
            <a:r>
              <a:rPr lang="ru-RU" sz="1600" dirty="0" smtClean="0"/>
              <a:t>Знаменитая «Катюша» оставила свой незабываемый след в истории Великой Отечественной войны с тех самых пор, </a:t>
            </a:r>
            <a:r>
              <a:rPr lang="ru-RU" sz="1600" dirty="0" smtClean="0"/>
              <a:t>как </a:t>
            </a:r>
            <a:r>
              <a:rPr lang="ru-RU" sz="1600" dirty="0" smtClean="0"/>
              <a:t>это секретное оружие под командованием капитана И. А. Флерова буквально стерло с лица земли вокзал в городе Орше вместе с находившимися на нем немецкими эшелонами с войсками и техникой. </a:t>
            </a:r>
          </a:p>
          <a:p>
            <a:pPr algn="just"/>
            <a:r>
              <a:rPr lang="ru-RU" sz="1600" dirty="0" smtClean="0"/>
              <a:t>Это было воистину оружие небывалой силы — дальность полета снаряда достигала восьми с половиной километров, а температура в эпицентре взрыва — полутора  тысячи  градусов. Немцы неоднократно пытались захватить образец русской чудо-техники, но экипажи «Катюш» строжайше выдерживали правило — попасть в руки врага им было нельзя. На критический случай машины были снабжены механизмом самоликвидации. От тех легендарных установок идет, по сути, вся история российской ракетной техники.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51559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72067" y="1196752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 smtClean="0"/>
          </a:p>
          <a:p>
            <a:pPr algn="r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188640"/>
            <a:ext cx="66967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                                       </a:t>
            </a:r>
            <a:r>
              <a:rPr lang="ru-RU" sz="2400" b="1" dirty="0" smtClean="0"/>
              <a:t>История  песни «Катюша»</a:t>
            </a:r>
          </a:p>
          <a:p>
            <a:endParaRPr lang="ru-RU" sz="1600" dirty="0" smtClean="0"/>
          </a:p>
          <a:p>
            <a:pPr algn="r"/>
            <a:r>
              <a:rPr lang="ru-RU" dirty="0" smtClean="0"/>
              <a:t>                </a:t>
            </a:r>
            <a:r>
              <a:rPr lang="ru-RU" dirty="0" smtClean="0"/>
              <a:t> </a:t>
            </a:r>
            <a:r>
              <a:rPr lang="ru-RU" dirty="0" smtClean="0"/>
              <a:t>Сл. М. В. Исаковского, муз. В.Г. </a:t>
            </a:r>
            <a:r>
              <a:rPr lang="ru-RU" dirty="0" smtClean="0"/>
              <a:t>Захарова</a:t>
            </a:r>
          </a:p>
          <a:p>
            <a:pPr algn="r"/>
            <a:endParaRPr lang="ru-RU" dirty="0" smtClean="0"/>
          </a:p>
          <a:p>
            <a:r>
              <a:rPr lang="ru-RU" sz="1600" dirty="0" smtClean="0"/>
              <a:t>Одним из самых ярких символов Великой Отечественной войны является "Катюша" - песня, которую в Красной Армии знал каждый боец. В отличие от большинства военных песен той поры. "Катюша" была создана в предвоенное </a:t>
            </a:r>
            <a:r>
              <a:rPr lang="ru-RU" sz="1600" dirty="0" smtClean="0"/>
              <a:t>время. </a:t>
            </a:r>
            <a:r>
              <a:rPr lang="ru-RU" sz="1600" dirty="0" smtClean="0"/>
              <a:t>А начиналось всё с нескольких строк стихов, написанных М.В. Исаковским, автором популярных в то время песен.</a:t>
            </a:r>
          </a:p>
          <a:p>
            <a:r>
              <a:rPr lang="ru-RU" sz="1600" dirty="0" smtClean="0"/>
              <a:t>Громкое звучание "Катюше" придала Великая Отечественная война. Катюша выступала и бойцом с автоматом наперевес, и солдатской подругой, и медсестрой, и даже партизанкой, ходившей "по лесам и сёлам партизанской узкою тропой" с "песенкой веселой, что когда-то пела над рекой". </a:t>
            </a:r>
          </a:p>
          <a:p>
            <a:r>
              <a:rPr lang="ru-RU" sz="1600" dirty="0" smtClean="0"/>
              <a:t>Именем "Катюша" солдаты прозвали новые реактивные минометы, "песни" которых приводили в ужас фашистов. "Катюша" разошлась по всему миру, </a:t>
            </a:r>
            <a:r>
              <a:rPr lang="ru-RU" sz="1600" dirty="0" smtClean="0"/>
              <a:t>и даже стала </a:t>
            </a:r>
            <a:r>
              <a:rPr lang="ru-RU" sz="1600" dirty="0" smtClean="0"/>
              <a:t>гимном итальянских партизан под названием "Свистит </a:t>
            </a:r>
            <a:r>
              <a:rPr lang="ru-RU" sz="1600" dirty="0" smtClean="0"/>
              <a:t>ветер." Союзникам по борьбе с фашизмом "</a:t>
            </a:r>
            <a:r>
              <a:rPr lang="ru-RU" sz="1600" dirty="0" smtClean="0"/>
              <a:t>Катюша" также пришлась по вкусу. </a:t>
            </a:r>
          </a:p>
          <a:p>
            <a:r>
              <a:rPr lang="ru-RU" sz="1600" dirty="0" smtClean="0"/>
              <a:t>За создание "Катюши" автору слов песни Михаилу Васильевичу Исаковскому была вручена "Сталинская премия", которую он передал землякам, которыми был создан Музей песни "Катюша", находящийся поблизости от родины поэта в деревне Всходы.</a:t>
            </a:r>
            <a:endParaRPr lang="ru-RU" sz="16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2" y="3501008"/>
            <a:ext cx="2232248" cy="3230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4312" y="1052736"/>
            <a:ext cx="225544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Памятник героини песни </a:t>
            </a:r>
          </a:p>
          <a:p>
            <a:pPr algn="ctr"/>
            <a:r>
              <a:rPr lang="ru-RU" sz="2400" b="1" dirty="0" smtClean="0"/>
              <a:t>«Катюша» </a:t>
            </a:r>
            <a:r>
              <a:rPr lang="ru-RU" sz="2000" b="1" dirty="0" smtClean="0"/>
              <a:t>установленный во</a:t>
            </a:r>
          </a:p>
          <a:p>
            <a:pPr algn="ctr"/>
            <a:r>
              <a:rPr lang="ru-RU" sz="2000" b="1" dirty="0" smtClean="0"/>
              <a:t>Владивостоке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560245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5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229600" cy="1600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2938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123</TotalTime>
  <Words>584</Words>
  <Application>Microsoft Office PowerPoint</Application>
  <PresentationFormat>Экран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Люба</cp:lastModifiedBy>
  <cp:revision>14</cp:revision>
  <dcterms:created xsi:type="dcterms:W3CDTF">2017-12-18T18:24:15Z</dcterms:created>
  <dcterms:modified xsi:type="dcterms:W3CDTF">2017-12-25T19:08:43Z</dcterms:modified>
</cp:coreProperties>
</file>