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A467C68-5652-4578-88FA-624B5A7447D5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2BFA18-532C-4348-83E0-E24031CB009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66528" y="2780928"/>
            <a:ext cx="6192688" cy="2376264"/>
          </a:xfrm>
        </p:spPr>
        <p:txBody>
          <a:bodyPr>
            <a:no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Плавание как средство укрепление  </a:t>
            </a:r>
            <a:b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b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дисциплине</a:t>
            </a: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Технология и технология физического воспитания детей дошкольного возраста.</a:t>
            </a: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Направление подготовки /специальность</a:t>
            </a:r>
            <a:b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44.03.01. Педагогическое образование</a:t>
            </a:r>
            <a:b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Профиль подготовки</a:t>
            </a:r>
            <a:b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</a:t>
            </a:r>
            <a:br>
              <a:rPr lang="ru-RU" sz="1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260648"/>
            <a:ext cx="55983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Департамент образования города Москвы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автономное образовательное учреждение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высшего образования города Москвы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«Московский городской педагогический университет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Институт педагогики и психологии образования</a:t>
            </a:r>
            <a:endParaRPr lang="ru-RU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Департамент педагогики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ИППО</a:t>
            </a:r>
          </a:p>
          <a:p>
            <a:pPr algn="ctr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КОНСУЛЬТАЦИЯ</a:t>
            </a:r>
          </a:p>
          <a:p>
            <a:pPr algn="ctr">
              <a:spcAft>
                <a:spcPts val="0"/>
              </a:spcAft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494116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Выполнила: студентка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 ДОШ к-з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161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r"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Касаткина. Л.В.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Проверила: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доцент.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Борисова. М.М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11554" y="6164580"/>
            <a:ext cx="1902636" cy="458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Москва,2017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24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665024" cy="8217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93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29" b="1"/>
          <a:stretch/>
        </p:blipFill>
        <p:spPr>
          <a:xfrm>
            <a:off x="2232248" y="5229200"/>
            <a:ext cx="6911752" cy="139879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1560" y="1196752"/>
            <a:ext cx="835292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вопрос: «Нужно ли обучать плаванию детей раннего возраста?» дается однозначный ответ: да, нужно!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 специалистов, дозированные занятия плаванием способствуют укреплению и лечению заболеваний сердечно сосудистой и нервной систем, опорно-двигательного аппарата. Постоянное купание и плавание закаляют организм, формируют стойкий иммунитет не только к простудным, но и к некоторым инфекционным заболеваниям.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252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293096"/>
            <a:ext cx="2880320" cy="24123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1556792"/>
            <a:ext cx="8280920" cy="3730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Занимаясь плаванием с раннего возраста, дети будут расти закаленными и гармонично развитыми.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подходящее время года для начального обучения плаванию. И родители, проводящие свой отпуск вместе с детьми, должны помочь своим малышам научиться плавать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 довольно легко овладевают этим жизненно важным навыком в короткий срок.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50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701169" cy="2755776"/>
          </a:xfrm>
        </p:spPr>
        <p:txBody>
          <a:bodyPr>
            <a:noAutofit/>
          </a:bodyPr>
          <a:lstStyle/>
          <a:p>
            <a:pPr indent="457200">
              <a:lnSpc>
                <a:spcPct val="150000"/>
              </a:lnSpc>
            </a:pP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548680"/>
            <a:ext cx="885698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предельно внимательны во время занятий с малышом.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Начинайте и продолжайте плавание при температуре в домашних бассейнах не выше 35 градусов постепенно снижая (на 1 градус в течение 1-2 недель) до 24 градусов, что способствует адаптации организма к охлаждению и его закаливанию.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 на открытом водоеме - не ниже 20 градусов.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пребывания в воде увеличивайте постепенно с 5-7 минут до 30-40  мин.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900510"/>
            <a:ext cx="5040560" cy="286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49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1000" y="620688"/>
            <a:ext cx="8458200" cy="57606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советов!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340768"/>
            <a:ext cx="8299648" cy="4191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Никогда не повышайте голоса на ребенка - это может вызвать у него    отрицательное отношение к плаванию.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Помните, что даже очень простые, на ваш взгляд упражнения для ребенка могут показаться на первых порах трудновыполнимыми.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При первых признаках озноба немедленно выведите ребенка из воды,  энергично разотрите полотенцем и быстро оденьте его.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Все плавательные упражнения ребенок должен выполнять в сторону берега или вдоль него.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856" y="4660892"/>
            <a:ext cx="2031746" cy="203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690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РОДИТЕЛЯМ ПО ОБУЧЕНИЮ ПЛАВАНИЮ </a:t>
            </a:r>
            <a:b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45720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Дайте ребенку привыкнуть к воде.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попросите ребенка подвигаться в воде. При ходьбе и беге по дну он должен помогать себе гребковыми движениями рук. Упражнение выполняется 2 мин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можно попробовать опуститься под воду. Стоя в воде до подбородка и упираясь руками о колени, нужно сделать «вдох» через рот, задержать дыхание и опуститься под воду на 3-5 сек. Упражнение выполнять 5-6 раз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движения под водой. Предложите ребенку сделать глубокий вдох, погрузиться под воду и энергично выдохнуть воздух из легких через рот. Упражнение выполнить 6-12 раз. Из этого положения выполнить скольжение, оттолкнувшись от дна ногами, руки вытянуты вперед.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3" b="3972"/>
          <a:stretch/>
        </p:blipFill>
        <p:spPr>
          <a:xfrm>
            <a:off x="5451675" y="5432052"/>
            <a:ext cx="3671392" cy="129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851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764704"/>
            <a:ext cx="816536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можно дать работу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ногам. Это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сначала разучите на суше, затем на воде, лежа на груди, с опорой руками о дно.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нужно сесть, руки в упоре сзади, ноги прямые, вытянуты, носки оттянуты и слегка повернуты внутрь. Ноги движутся поочередно вниз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Упражнение выполняется в быстром темпе от бедра.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 как ребенок научился двигаться в воде вперед, работая ногами, необходимо подключить гребковые движения руками. Во время гребковых движений руки из воды не вынимаются.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Гребок осуществляется в направлении вниз – назад с нажимом на воду.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Подготовительное упражнение к нему – выведение руки вперед – выполняется мягко, рука проходит как можно ближе к туловищу.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Следите за тем, чтобы ноги работали ритмично, ступни равномерно вспенивали воду, не оставляя за собой фонтанов и брызг. Ноги должны находиться как можно ближе одна к другой. Движения ими выполняются чаще, чем руками.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29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196752"/>
            <a:ext cx="7848872" cy="2345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спешите освоить много упражнений, не переходите к сложным приемам, пока не освоите более легкие. Новые трудные упражнения чередуйте с любимыми упражнениями ребенком, побуждайте его к самостоятельности, проявлению активности, желанию научиться держаться на воде.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717032"/>
            <a:ext cx="5688632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21575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6672"/>
            <a:ext cx="8640959" cy="3214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Плавание  означает лечение водой и движением.</a:t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300" i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Древнегреческий мудрец писал: «Хочешь быть здоровым – плавай, хочешь быть красивым </a:t>
            </a:r>
            <a:r>
              <a:rPr lang="ru-RU" sz="23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300" i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плавай, хочешь быть умным – плавай!»</a:t>
            </a:r>
            <a:br>
              <a:rPr lang="ru-RU" sz="2300" i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Каждый человек должен уметь плавать. И чем раньше он </a:t>
            </a:r>
            <a:r>
              <a:rPr lang="ru-RU" sz="23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научится плавать, </a:t>
            </a:r>
            <a: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 лучше для него.</a:t>
            </a:r>
            <a:br>
              <a:rPr lang="ru-RU" sz="23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3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1"/>
          <a:stretch/>
        </p:blipFill>
        <p:spPr bwMode="auto">
          <a:xfrm>
            <a:off x="2627784" y="3501008"/>
            <a:ext cx="4362063" cy="2805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05414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197</TotalTime>
  <Words>210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Плавание как средство укрепление   здоровья по дисциплине  Технология и технология физического воспитания детей дошкольного возраста. Направление подготовки /специальность 44.03.01. Педагогическое образование Профиль подготовки Дошкольное образование </vt:lpstr>
      <vt:lpstr>Презентация PowerPoint</vt:lpstr>
      <vt:lpstr>Презентация PowerPoint</vt:lpstr>
      <vt:lpstr>.</vt:lpstr>
      <vt:lpstr>Презентация PowerPoint</vt:lpstr>
      <vt:lpstr>РЕКОМЕНДАЦИИ РОДИТЕЛЯМ ПО ОБУЧЕНИЮ ПЛАВАНИЮ  </vt:lpstr>
      <vt:lpstr>Презентация PowerPoint</vt:lpstr>
      <vt:lpstr>Презентация PowerPoint</vt:lpstr>
      <vt:lpstr>Презентация PowerPoint</vt:lpstr>
      <vt:lpstr>Спасибо за внимание 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закаливание</dc:title>
  <dc:creator>Люба</dc:creator>
  <cp:lastModifiedBy>Люба</cp:lastModifiedBy>
  <cp:revision>21</cp:revision>
  <dcterms:created xsi:type="dcterms:W3CDTF">2017-12-12T17:12:50Z</dcterms:created>
  <dcterms:modified xsi:type="dcterms:W3CDTF">2018-02-03T18:19:27Z</dcterms:modified>
</cp:coreProperties>
</file>