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3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151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2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41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72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6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25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8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57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9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73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79CFE-A25D-499C-A274-589022A193D4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E3CBA-AC43-4D90-BFDB-3FDE830A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78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416" y="1507696"/>
            <a:ext cx="7980685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80112" y="6165304"/>
            <a:ext cx="299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Подготовила Жуковская З.В.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60032" y="30368"/>
            <a:ext cx="32601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Государственное бюджетное общеобразовательное </a:t>
            </a:r>
            <a:r>
              <a:rPr lang="ru-RU" b="1" dirty="0" smtClean="0"/>
              <a:t>учреждение </a:t>
            </a:r>
            <a:r>
              <a:rPr lang="ru-RU" b="1" dirty="0"/>
              <a:t>города Москвы «Школа №849»</a:t>
            </a:r>
            <a:br>
              <a:rPr lang="ru-RU" b="1" dirty="0"/>
            </a:br>
            <a:r>
              <a:rPr lang="ru-RU" b="1" dirty="0"/>
              <a:t>Дошкольное отделение №2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966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548680"/>
            <a:ext cx="57401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Вот и заканчивается наше путешествие в Страну  </a:t>
            </a:r>
            <a:r>
              <a:rPr lang="ru-RU" sz="4000" dirty="0" err="1" smtClean="0"/>
              <a:t>Мёдландия</a:t>
            </a:r>
            <a:r>
              <a:rPr lang="ru-RU" sz="4000" dirty="0" smtClean="0"/>
              <a:t>, пора возвращаться  домой.</a:t>
            </a:r>
          </a:p>
          <a:p>
            <a:r>
              <a:rPr lang="ru-RU" sz="4000" dirty="0" smtClean="0"/>
              <a:t>  Закроем глаза и скажем слова: "Раз, два, три, в   </a:t>
            </a:r>
          </a:p>
          <a:p>
            <a:r>
              <a:rPr lang="ru-RU" sz="4000" dirty="0" smtClean="0"/>
              <a:t>  группу "Дружные ребята нас верни".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5733256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Средняя группа.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85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836712"/>
            <a:ext cx="46805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Цель:</a:t>
            </a:r>
            <a:r>
              <a:rPr lang="ru-RU" sz="2800" dirty="0" smtClean="0"/>
              <a:t> Развитие у детей познавательной активности, стремление к самостоятельному решению и размышлению.</a:t>
            </a:r>
          </a:p>
          <a:p>
            <a:r>
              <a:rPr lang="ru-RU" sz="2800" b="1" dirty="0" smtClean="0"/>
              <a:t>Задачи: </a:t>
            </a:r>
            <a:r>
              <a:rPr lang="ru-RU" sz="2800" dirty="0" smtClean="0"/>
              <a:t>- развивающая</a:t>
            </a:r>
          </a:p>
          <a:p>
            <a:r>
              <a:rPr lang="ru-RU" sz="2800" dirty="0" smtClean="0"/>
              <a:t>                    - образовательная</a:t>
            </a:r>
          </a:p>
          <a:p>
            <a:r>
              <a:rPr lang="ru-RU" sz="2800" dirty="0" smtClean="0"/>
              <a:t>                    - воспитательная</a:t>
            </a:r>
          </a:p>
          <a:p>
            <a:r>
              <a:rPr lang="ru-RU" sz="2800" b="1" dirty="0" smtClean="0"/>
              <a:t>Методы и приемы:</a:t>
            </a:r>
            <a:r>
              <a:rPr lang="ru-RU" sz="2800" dirty="0" smtClean="0"/>
              <a:t> беседа, наблюдение, обсуждение, эксперимент, работа с иллюстрациями.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0199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453650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Лечит грипп он и ангину,</a:t>
            </a:r>
            <a:br>
              <a:rPr lang="ru-RU" sz="3200" dirty="0" smtClean="0"/>
            </a:br>
            <a:r>
              <a:rPr lang="ru-RU" sz="3200" dirty="0" smtClean="0"/>
              <a:t>Сердце, печень, почки,</a:t>
            </a:r>
            <a:br>
              <a:rPr lang="ru-RU" sz="3200" dirty="0" smtClean="0"/>
            </a:br>
            <a:r>
              <a:rPr lang="ru-RU" sz="3200" dirty="0" smtClean="0"/>
              <a:t>Очень нужен медицине-</a:t>
            </a:r>
            <a:br>
              <a:rPr lang="ru-RU" sz="3200" dirty="0" smtClean="0"/>
            </a:br>
            <a:r>
              <a:rPr lang="ru-RU" sz="3200" dirty="0" smtClean="0"/>
              <a:t>Липовый, цветочный.</a:t>
            </a:r>
            <a:br>
              <a:rPr lang="ru-RU" sz="3200" dirty="0" smtClean="0"/>
            </a:br>
            <a:r>
              <a:rPr lang="ru-RU" sz="3200" dirty="0" smtClean="0"/>
              <a:t>Сладкий, липкий и тягучий.</a:t>
            </a:r>
            <a:br>
              <a:rPr lang="ru-RU" sz="3200" dirty="0" smtClean="0"/>
            </a:br>
            <a:r>
              <a:rPr lang="ru-RU" sz="3200" dirty="0" smtClean="0"/>
              <a:t>Носят пчелы в соты.</a:t>
            </a:r>
            <a:br>
              <a:rPr lang="ru-RU" sz="3200" dirty="0" smtClean="0"/>
            </a:br>
            <a:r>
              <a:rPr lang="ru-RU" sz="3200" dirty="0" smtClean="0"/>
              <a:t>Майский самый вкусный! Лучший-</a:t>
            </a:r>
            <a:br>
              <a:rPr lang="ru-RU" sz="3200" dirty="0" smtClean="0"/>
            </a:br>
            <a:r>
              <a:rPr lang="ru-RU" sz="3200" dirty="0" smtClean="0"/>
              <a:t>Знают пчеловоды,</a:t>
            </a:r>
            <a:br>
              <a:rPr lang="ru-RU" sz="3200" dirty="0" smtClean="0"/>
            </a:br>
            <a:r>
              <a:rPr lang="ru-RU" sz="3200" dirty="0" smtClean="0"/>
              <a:t>Каждый с чаем его пьет</a:t>
            </a:r>
            <a:br>
              <a:rPr lang="ru-RU" sz="3200" dirty="0" smtClean="0"/>
            </a:br>
            <a:r>
              <a:rPr lang="ru-RU" sz="3200" dirty="0" smtClean="0"/>
              <a:t>Что, ребята, это? (мёд)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3656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7667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 дети любят сладкое, вы со мной согласны? (Да)</a:t>
            </a:r>
          </a:p>
          <a:p>
            <a:r>
              <a:rPr lang="ru-RU" dirty="0" smtClean="0"/>
              <a:t>   А вы любите путешествовать (Да)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8184" y="4149080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Предлагаю вам </a:t>
            </a:r>
          </a:p>
          <a:p>
            <a:r>
              <a:rPr lang="ru-RU" dirty="0" smtClean="0"/>
              <a:t>  отправится в одну </a:t>
            </a:r>
          </a:p>
          <a:p>
            <a:r>
              <a:rPr lang="ru-RU" dirty="0" smtClean="0"/>
              <a:t>  волшебную страну.</a:t>
            </a:r>
          </a:p>
          <a:p>
            <a:r>
              <a:rPr lang="ru-RU" dirty="0" smtClean="0"/>
              <a:t>  Называется она</a:t>
            </a:r>
          </a:p>
          <a:p>
            <a:r>
              <a:rPr lang="ru-RU" dirty="0" smtClean="0"/>
              <a:t>  Страна </a:t>
            </a:r>
            <a:r>
              <a:rPr lang="ru-RU" dirty="0" err="1" smtClean="0"/>
              <a:t>Мёдляндия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«Раз, два, три в</a:t>
            </a:r>
          </a:p>
          <a:p>
            <a:r>
              <a:rPr lang="ru-RU" dirty="0" smtClean="0"/>
              <a:t>  страну сладкоежек </a:t>
            </a:r>
          </a:p>
          <a:p>
            <a:r>
              <a:rPr lang="ru-RU" dirty="0" smtClean="0"/>
              <a:t>  нас унеси".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48" y="1844824"/>
            <a:ext cx="4446936" cy="381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8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5298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Здравствуйте, дорогие путешественники, я   </a:t>
            </a:r>
          </a:p>
          <a:p>
            <a:r>
              <a:rPr lang="ru-RU" dirty="0" smtClean="0"/>
              <a:t>   королева Страны </a:t>
            </a:r>
            <a:r>
              <a:rPr lang="ru-RU" dirty="0" err="1" smtClean="0"/>
              <a:t>Мёдляндия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 Страна наша очень гостеприимна и богата.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17032"/>
            <a:ext cx="279569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</a:t>
            </a:r>
            <a:r>
              <a:rPr lang="ru-RU" sz="2400" dirty="0" smtClean="0"/>
              <a:t>Хотите узнать как                                                               появляется мёд?                                                         Мёд для нас                                                        делают насекомые,                                                        кто знает какие                                                       Да, вы правы это                                                        пчелы! 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16832"/>
            <a:ext cx="4017870" cy="387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84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76672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Пчелы собирают сладкий цветочный сок-нектар и делают из него мёд. Они заполняют мёдом соты, которые находятся в пчелиных домиках-ульях, которые строят для пчел люди.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2818991"/>
            <a:ext cx="4248472" cy="3511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923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20688"/>
            <a:ext cx="5976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Растворите ложечку мёда в воде, он должен полностью растворится.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92896"/>
            <a:ext cx="5328592" cy="330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60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92696"/>
            <a:ext cx="71711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Физкультминутка</a:t>
            </a:r>
            <a:r>
              <a:rPr lang="ru-RU" sz="3200" dirty="0" smtClean="0"/>
              <a:t> "Бумажные фантики"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48" y="1988840"/>
            <a:ext cx="5019858" cy="375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13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48680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Давайте прочтем стихотворение В. Еремина 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340768"/>
            <a:ext cx="22322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   </a:t>
            </a:r>
            <a:r>
              <a:rPr lang="ru-RU" sz="2400" dirty="0" smtClean="0"/>
              <a:t>"Конфеты"                                                                       За обедом                                                                          наша группа                                                                         Не смогла                                                                            осилить супа,                                                                         Потому что                                                                                           есть у Вики                                                                       Шоколадные                                                                         конфеты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916832"/>
            <a:ext cx="3543452" cy="332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330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269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2018-02-02T20:03:23Z</dcterms:created>
  <dcterms:modified xsi:type="dcterms:W3CDTF">2018-02-02T21:10:13Z</dcterms:modified>
</cp:coreProperties>
</file>