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7" r:id="rId2"/>
    <p:sldId id="258" r:id="rId3"/>
    <p:sldId id="259" r:id="rId4"/>
    <p:sldId id="269" r:id="rId5"/>
    <p:sldId id="262" r:id="rId6"/>
    <p:sldId id="267" r:id="rId7"/>
    <p:sldId id="261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2" autoAdjust="0"/>
    <p:restoredTop sz="94660"/>
  </p:normalViewPr>
  <p:slideViewPr>
    <p:cSldViewPr snapToGrid="0">
      <p:cViewPr varScale="1">
        <p:scale>
          <a:sx n="71" d="100"/>
          <a:sy n="71" d="100"/>
        </p:scale>
        <p:origin x="-130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F3B8-0827-4011-82DA-E89FBD8D0407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D8AF-EEC5-4EDD-ABD5-EDFBD4627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1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F3B8-0827-4011-82DA-E89FBD8D0407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D8AF-EEC5-4EDD-ABD5-EDFBD4627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8767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F3B8-0827-4011-82DA-E89FBD8D0407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D8AF-EEC5-4EDD-ABD5-EDFBD4627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0894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F3B8-0827-4011-82DA-E89FBD8D0407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D8AF-EEC5-4EDD-ABD5-EDFBD4627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786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F3B8-0827-4011-82DA-E89FBD8D0407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D8AF-EEC5-4EDD-ABD5-EDFBD4627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3946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F3B8-0827-4011-82DA-E89FBD8D0407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D8AF-EEC5-4EDD-ABD5-EDFBD4627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802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F3B8-0827-4011-82DA-E89FBD8D0407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D8AF-EEC5-4EDD-ABD5-EDFBD4627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5581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F3B8-0827-4011-82DA-E89FBD8D0407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D8AF-EEC5-4EDD-ABD5-EDFBD4627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7416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F3B8-0827-4011-82DA-E89FBD8D0407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D8AF-EEC5-4EDD-ABD5-EDFBD4627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1219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F3B8-0827-4011-82DA-E89FBD8D0407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D8AF-EEC5-4EDD-ABD5-EDFBD4627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4491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4F3B8-0827-4011-82DA-E89FBD8D0407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3D8AF-EEC5-4EDD-ABD5-EDFBD4627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2305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4F3B8-0827-4011-82DA-E89FBD8D0407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3D8AF-EEC5-4EDD-ABD5-EDFBD4627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3768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zakon-ob-obrazovanii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rooo.ru/obrazovatelnye-standarty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5118" y="365126"/>
            <a:ext cx="8364069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Педагог в ДОУ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4250853"/>
              </p:ext>
            </p:extLst>
          </p:nvPr>
        </p:nvGraphicFramePr>
        <p:xfrm>
          <a:off x="1761564" y="1444462"/>
          <a:ext cx="7207624" cy="4759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836"/>
                <a:gridCol w="2420471"/>
                <a:gridCol w="4491317"/>
              </a:tblGrid>
              <a:tr h="29404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Фамилия, имя, отчество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Сергеева Оксана Александровна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0692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Учреждение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МАДОУ  детский сад «Планета детства»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5619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Дата создания</a:t>
                      </a:r>
                      <a:r>
                        <a:rPr lang="en-US" sz="12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учреждения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ноябрь 2014 г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92624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Юридический/фактический адрес</a:t>
                      </a:r>
                    </a:p>
                    <a:p>
                      <a:r>
                        <a:rPr lang="ru-RU" sz="12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учреждения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Индекс: 392515,</a:t>
                      </a:r>
                      <a:r>
                        <a:rPr lang="ru-RU" sz="12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Россия, 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Тамбовская область, Тамбовский район, р. п. Новая Ляда, ул. Школьная д. 24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0649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Должность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0649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Стаж педагогической работы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 лет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6124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Образование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Высшее, «Мичуринский государственный педагогический институт», специальность: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«Дошкольная педагогика и психология» 2009 г.,</a:t>
                      </a:r>
                    </a:p>
                  </a:txBody>
                  <a:tcPr/>
                </a:tc>
              </a:tr>
              <a:tr h="102160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Сведения о дополнительном профессиональном образовании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«Организация и содержание образовательного процесса в условиях реализации ФГОС дошкольного образования»,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г.Тамбов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2014 год.</a:t>
                      </a:r>
                    </a:p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«Современные технологии инклюзивного образования детей»,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г.Тамбов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2014 год 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4701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Инновационная площадка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МАДОУ  детский сад «Планета детства» является региональной инновационной площадкой по реализации ООП «Тропинки» под редакцией В.Т. Кудрявцева с 2016 учебного года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14400" y="201706"/>
            <a:ext cx="7979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Номинация «Зонирование пространства группы для детей 6-7 лет»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931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342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Активный сектор 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Центры для игр мальчиков</a:t>
            </a: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112" y="1556404"/>
            <a:ext cx="3822418" cy="28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8" name="Прямоугольник 7"/>
          <p:cNvSpPr/>
          <p:nvPr/>
        </p:nvSpPr>
        <p:spPr>
          <a:xfrm>
            <a:off x="3294530" y="4685892"/>
            <a:ext cx="537882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Современные требования индивидуального подхода к формированию личности не могут быть выполнены без учёта специфики 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гендерной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принадлежности, а социализация ребёнка не может осуществиться без формирования 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гендерной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идентичности.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318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8991" y="16342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Информационно-методическое сопровождение: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479177"/>
            <a:ext cx="7886700" cy="4531658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закон "Об образовании в Российской Федерации" N 273-ФЗ от 29 декабря 2012 года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://zakon-ob-obrazovanii.ru/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Санитарно-эпидемиологические правила и нормативы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2.4.1.3049-13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ФГОС ДО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http://irooo.ru/obrazovatelnye-standarty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 рождения до школы. Примерная основная общеобразовательная программа дошкольного образования [Текст] / под ред. Е. Н.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Т. С. Комаровой, М. А. Васильевой. – М. : МОЗАИКА-СИНТЕЗ, 2011. – 336 с.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Карабанова, О. А. Организация развивающей предметно-пространственной среды в соответствии с федеральным государственным образовательным стандартом дошкольного образования. Методические рекомендации для педагогических работников дошкольных образовательных организаций и родителей детей дошкольного возраста [Текст] / О. А. Карабанова, Э. Ф. Алиева, О. Р.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Радионова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П. Д. Рабинович, Е. М.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Марич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– М. : Федеральный институт развития образования, 2014. – 96 с.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Кирьянова, Р. А. Принципы построения предметно-развивающей среды в дошкольном образовательном учреждении / Р. А. Кирьянова// Детство-Пресс. – 2010. – с. 5-12.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Савченко, В. И. Унифицированный вид консультаций для воспитателей [Текст] / В. И. Савченко // Практика управления ДОУ. – 2015. - №5. – с. 37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814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5282" y="0"/>
            <a:ext cx="5946961" cy="1488983"/>
          </a:xfrm>
        </p:spPr>
        <p:txBody>
          <a:bodyPr>
            <a:normAutofit/>
          </a:bodyPr>
          <a:lstStyle/>
          <a:p>
            <a:pPr lvl="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Активный сектор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Центр игры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52282" y="1731498"/>
            <a:ext cx="2868881" cy="3825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6057514" y="1519518"/>
            <a:ext cx="308648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ППРС в группах создана с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учетом возрастных,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гендерных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особенностей детей, содержательно 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насыщена, трансформируема,</a:t>
            </a:r>
          </a:p>
          <a:p>
            <a:pPr algn="just"/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полифункциональна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вариативна,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доступна и безопасна.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85648" y="2984812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Игра – ведущий вид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деятельности ребенка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дошкольного возраста.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32612" y="3790327"/>
            <a:ext cx="37113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Игра 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является сквозным механизмом развития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ребёнка (пункт 2.7.ФГОС ДО),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посредством которой 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реализуются</a:t>
            </a:r>
          </a:p>
          <a:p>
            <a:pPr algn="just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содержание пяти образовательных </a:t>
            </a:r>
          </a:p>
          <a:p>
            <a:pPr algn="just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областей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: «Социально - коммуникативное 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развитие»; «Познавательное развитие»; «Речевое развитие»; «Художественно –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эстетическое развитие»; «Физическое 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развитие». 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119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544" y="0"/>
            <a:ext cx="7886700" cy="1488983"/>
          </a:xfrm>
        </p:spPr>
        <p:txBody>
          <a:bodyPr>
            <a:normAutofit/>
          </a:bodyPr>
          <a:lstStyle/>
          <a:p>
            <a:pPr lvl="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Рабочий сектор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Центр познания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25837" y="2212330"/>
            <a:ext cx="2368527" cy="2565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491345" y="4253343"/>
            <a:ext cx="28052724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Рабочий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сектор занимает 25% всей группы, так как там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размещено оборудование для организации совместной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 регламентированной деятельности. Все части группового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пространства имеют условные границы в зависимости от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конкретных задач момента, при необходимости можно вместить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всех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желающих, так как дошкольники «заражаются» текущими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интересами сверстников и присоединяются к ним.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119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37089"/>
            <a:ext cx="2801234" cy="223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28650" y="-672353"/>
            <a:ext cx="7886700" cy="236304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1258" y="712694"/>
            <a:ext cx="957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ПДД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36689" y="632011"/>
            <a:ext cx="10461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ОБЖ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1" y="-201706"/>
            <a:ext cx="40963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Центр безопасности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003" y="1771557"/>
            <a:ext cx="2694018" cy="202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9" name="TextBox 8"/>
          <p:cNvSpPr txBox="1"/>
          <p:nvPr/>
        </p:nvSpPr>
        <p:spPr>
          <a:xfrm>
            <a:off x="3227294" y="0"/>
            <a:ext cx="30921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Активный сектор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11215" y="2711631"/>
            <a:ext cx="2552209" cy="1914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2534" y="1112652"/>
            <a:ext cx="2571842" cy="153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" y="4131893"/>
            <a:ext cx="46795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Детский травматизм в нашей стране в десятки сотни раз превышающий травматизм в других странах, требует перестать относится к обучению безопасному поведению ребенка на дорогах как второстепенному предмету. Формирование основ безопасного поведения на дорогах у детей в период нахождения ребенка в детском саду, может уменьшить тяжелые последствия и возможности попадания его в ДТП.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73707" y="4601180"/>
            <a:ext cx="43702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Сегодня сама жизнь доказала необходимость обучения не только взрослых, но и детей основам безопасности жизнедеятельности. Ведь в условиях социального, природного и экологического неблагополучия естественная любознательность ребенка может стать небезопасной для него.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802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690689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Активный сектор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Центр двигательной активности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1957" y="1767072"/>
            <a:ext cx="4681647" cy="30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860611" y="4989783"/>
            <a:ext cx="71134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Такой центр пользуется популярностью у детей, поскольку реализует их потребность в двигательной активности. Здесь дошкольники могут заниматься и закреплять разные виды движений.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80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690689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Спокойный сектор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Экологический     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центр                     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9448" y="1595086"/>
            <a:ext cx="4130584" cy="309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174813" y="4902405"/>
            <a:ext cx="89691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Экологический центр служит не только украшением группы, но и местом для саморазвития дошкольников. У детей формируются предпосылки экологического сознания, развивается экологическая культура, познавательный интерес к экологии, проблемам природы, желание и стремление разрешить некоторые из экологических проблем, доступными ребенку – дошкольнику средствами. 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3585900"/>
            <a:ext cx="43971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Постановления Правительства возводят экологическое образование в разряд первостепенных государственных проблем.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32951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 2017 года две главные темы — развитие заповедной системы и экология в целом.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80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3420"/>
            <a:ext cx="8528797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Активный сектор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Музыкальный                                         Театральный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центр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36734" y="1759793"/>
            <a:ext cx="2208772" cy="27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88260" y="1899070"/>
            <a:ext cx="4161130" cy="222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4531659" y="4649578"/>
            <a:ext cx="461234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Театрализованная деятельность помогает сплотить группу, объединить детей интересной идеей, новой для них деятельностью. В театре дошкольники раскрываются, демонстрируя неожиданные грани своего характера. 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2388" y="4361801"/>
            <a:ext cx="398032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Музыкальная среда способствует поддержанию эмоционального благополучия детей и их эстетическому развитию. 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9283" y="5051629"/>
            <a:ext cx="400722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Музыка обогащает духовный мир ребенка, оказывает влияние на развитие его творческих способностей. 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318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342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Активный сектор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Центры для игр девочек             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350" y="1922930"/>
            <a:ext cx="2273680" cy="1573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8" name="Прямоугольник 7"/>
          <p:cNvSpPr/>
          <p:nvPr/>
        </p:nvSpPr>
        <p:spPr>
          <a:xfrm>
            <a:off x="3550024" y="4430398"/>
            <a:ext cx="50560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Принцип индивидуализации дошкольного образования и принцип приобщения детей к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социокультурным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нормам, традициям семьи, общества, государства предполагает включения 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гендерного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компонента в развитии ребёнка.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318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581</TotalTime>
  <Words>716</Words>
  <Application>Microsoft Office PowerPoint</Application>
  <PresentationFormat>Экран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Педагог в ДОУ</vt:lpstr>
      <vt:lpstr>Информационно-методическое сопровождение: </vt:lpstr>
      <vt:lpstr>Активный сектор Центр игры</vt:lpstr>
      <vt:lpstr>Рабочий сектор Центр познания</vt:lpstr>
      <vt:lpstr>  </vt:lpstr>
      <vt:lpstr>Активный сектор Центр двигательной активности</vt:lpstr>
      <vt:lpstr>Спокойный сектор Экологический       центр                        </vt:lpstr>
      <vt:lpstr>Активный сектор Музыкальный                                         Театральный центр</vt:lpstr>
      <vt:lpstr>   Активный сектор        Центры для игр девочек                </vt:lpstr>
      <vt:lpstr> Активный сектор  Центры для игр мальчиков</vt:lpstr>
    </vt:vector>
  </TitlesOfParts>
  <Company>***MatrixNet***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 Песчанский</dc:creator>
  <cp:lastModifiedBy>оксана сергеева</cp:lastModifiedBy>
  <cp:revision>52</cp:revision>
  <dcterms:created xsi:type="dcterms:W3CDTF">2017-11-09T12:59:46Z</dcterms:created>
  <dcterms:modified xsi:type="dcterms:W3CDTF">2018-02-03T09:37:01Z</dcterms:modified>
</cp:coreProperties>
</file>