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99" autoAdjust="0"/>
    <p:restoredTop sz="94638" autoAdjust="0"/>
  </p:normalViewPr>
  <p:slideViewPr>
    <p:cSldViewPr>
      <p:cViewPr>
        <p:scale>
          <a:sx n="106" d="100"/>
          <a:sy n="106" d="100"/>
        </p:scale>
        <p:origin x="-88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3632BB1-FF63-4C28-BDDB-611972EA2373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5B934F5-35A5-45DF-9FE9-9E6A46DE6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32BB1-FF63-4C28-BDDB-611972EA2373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B934F5-35A5-45DF-9FE9-9E6A46DE6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32BB1-FF63-4C28-BDDB-611972EA2373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B934F5-35A5-45DF-9FE9-9E6A46DE6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32BB1-FF63-4C28-BDDB-611972EA2373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B934F5-35A5-45DF-9FE9-9E6A46DE64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32BB1-FF63-4C28-BDDB-611972EA2373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B934F5-35A5-45DF-9FE9-9E6A46DE64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32BB1-FF63-4C28-BDDB-611972EA2373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B934F5-35A5-45DF-9FE9-9E6A46DE64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32BB1-FF63-4C28-BDDB-611972EA2373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B934F5-35A5-45DF-9FE9-9E6A46DE6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32BB1-FF63-4C28-BDDB-611972EA2373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B934F5-35A5-45DF-9FE9-9E6A46DE64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632BB1-FF63-4C28-BDDB-611972EA2373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B934F5-35A5-45DF-9FE9-9E6A46DE6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3632BB1-FF63-4C28-BDDB-611972EA2373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B934F5-35A5-45DF-9FE9-9E6A46DE6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3632BB1-FF63-4C28-BDDB-611972EA2373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5B934F5-35A5-45DF-9FE9-9E6A46DE64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3632BB1-FF63-4C28-BDDB-611972EA2373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5B934F5-35A5-45DF-9FE9-9E6A46DE6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ГБОУ « Школа №329»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отделение №4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адресу 4-ый </a:t>
            </a:r>
            <a:r>
              <a:rPr lang="ru-RU" sz="2400" b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Вешняковский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пр-д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д.3 стр. 1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Досуг 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младшей группы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«До свидания зима, здравствуй красная весна»!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Подготовили и провели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Воспитатели группы: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Касаткина </a:t>
            </a:r>
            <a:r>
              <a:rPr lang="ru-RU" sz="1600" dirty="0" smtClean="0">
                <a:solidFill>
                  <a:schemeClr val="tx1"/>
                </a:solidFill>
              </a:rPr>
              <a:t>Л.В.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55576" y="5373216"/>
            <a:ext cx="8229600" cy="60801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Заключительный танец « Дед Мороз и Валенки!»</a:t>
            </a:r>
            <a:endParaRPr lang="ru-RU" dirty="0"/>
          </a:p>
        </p:txBody>
      </p:sp>
      <p:pic>
        <p:nvPicPr>
          <p:cNvPr id="6146" name="Picture 2" descr="E:\IMG-20160317-WA0048.jpg"/>
          <p:cNvPicPr>
            <a:picLocks noChangeAspect="1" noChangeArrowheads="1"/>
          </p:cNvPicPr>
          <p:nvPr/>
        </p:nvPicPr>
        <p:blipFill>
          <a:blip r:embed="rId2" cstate="print"/>
          <a:srcRect t="32480" b="10335"/>
          <a:stretch>
            <a:fillRect/>
          </a:stretch>
        </p:blipFill>
        <p:spPr bwMode="auto">
          <a:xfrm>
            <a:off x="1907704" y="332656"/>
            <a:ext cx="5400600" cy="5060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060848"/>
            <a:ext cx="7772400" cy="11997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010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55576" y="1916832"/>
            <a:ext cx="7786687" cy="4525962"/>
          </a:xfrm>
        </p:spPr>
        <p:txBody>
          <a:bodyPr>
            <a:normAutofit fontScale="85000" lnSpcReduction="10000"/>
          </a:bodyPr>
          <a:lstStyle/>
          <a:p>
            <a:pPr marL="0" indent="256032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dirty="0" smtClean="0"/>
              <a:t> </a:t>
            </a:r>
            <a:r>
              <a:rPr lang="ru-RU" sz="2000" b="1" dirty="0" smtClean="0"/>
              <a:t>Цель</a:t>
            </a:r>
            <a:r>
              <a:rPr lang="ru-RU" sz="2000" dirty="0"/>
              <a:t>: </a:t>
            </a:r>
            <a:r>
              <a:rPr lang="ru-RU" sz="2000" dirty="0" smtClean="0"/>
              <a:t>приобщать </a:t>
            </a:r>
            <a:r>
              <a:rPr lang="ru-RU" sz="2000" dirty="0"/>
              <a:t>детей к участью в совместных досугах и развлечениях, создавать благоприятную обстановку для развития положительных эмоций и радостного настроения.</a:t>
            </a:r>
          </a:p>
          <a:p>
            <a:pPr marL="0" indent="256032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b="1" dirty="0"/>
              <a:t>   Задачи</a:t>
            </a:r>
            <a:r>
              <a:rPr lang="ru-RU" sz="2000" dirty="0"/>
              <a:t>: </a:t>
            </a:r>
            <a:r>
              <a:rPr lang="ru-RU" sz="2000" dirty="0" smtClean="0"/>
              <a:t>совершенствовать </a:t>
            </a:r>
            <a:r>
              <a:rPr lang="ru-RU" sz="2000" dirty="0"/>
              <a:t>коммуникативные качества речи. Систематизировать у детей представления о зимних природных явлениях и диких животных . Обучать элементам театрализованной деятельности. Выполнять движения под музыку. Воспитывать дружелюбие.</a:t>
            </a:r>
          </a:p>
          <a:p>
            <a:pPr marL="0" indent="256032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b="1" dirty="0"/>
              <a:t>    Атрибуты</a:t>
            </a:r>
            <a:r>
              <a:rPr lang="ru-RU" sz="2000" dirty="0"/>
              <a:t>: ё</a:t>
            </a:r>
            <a:r>
              <a:rPr lang="ru-RU" sz="2000" dirty="0" smtClean="0"/>
              <a:t>лочки </a:t>
            </a:r>
            <a:r>
              <a:rPr lang="ru-RU" sz="2000" dirty="0"/>
              <a:t>для декорации группы, шапочки «зайчиков», снежки костюмы снеговика, снегурочки.</a:t>
            </a:r>
          </a:p>
          <a:p>
            <a:pPr marL="0" indent="256032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b="1" dirty="0"/>
              <a:t>    Персонажи</a:t>
            </a:r>
            <a:r>
              <a:rPr lang="ru-RU" sz="2000" dirty="0"/>
              <a:t>: </a:t>
            </a:r>
            <a:r>
              <a:rPr lang="ru-RU" sz="2000" dirty="0" err="1" smtClean="0"/>
              <a:t>снеговичок</a:t>
            </a:r>
            <a:r>
              <a:rPr lang="ru-RU" sz="2000" dirty="0" smtClean="0"/>
              <a:t>, </a:t>
            </a:r>
            <a:r>
              <a:rPr lang="ru-RU" sz="2000" dirty="0" err="1" smtClean="0"/>
              <a:t>снегурочка</a:t>
            </a:r>
            <a:r>
              <a:rPr lang="ru-RU" sz="2000" dirty="0" smtClean="0"/>
              <a:t>, </a:t>
            </a:r>
            <a:r>
              <a:rPr lang="ru-RU" sz="2000" dirty="0"/>
              <a:t>зайчик, Хозяюшка , Василиса Премудрая.</a:t>
            </a:r>
            <a:r>
              <a:rPr lang="ru-RU" sz="2000" b="1" dirty="0"/>
              <a:t> </a:t>
            </a:r>
            <a:endParaRPr lang="ru-RU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32440" y="6080444"/>
            <a:ext cx="15436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1317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0" dirty="0" smtClean="0"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Вот гуляем мы с дружком</a:t>
            </a:r>
            <a:endParaRPr lang="ru-RU" sz="2800" b="0" dirty="0"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 descr="E:\IMG-20160317-WA0006.jpg"/>
          <p:cNvPicPr>
            <a:picLocks noChangeAspect="1" noChangeArrowheads="1"/>
          </p:cNvPicPr>
          <p:nvPr/>
        </p:nvPicPr>
        <p:blipFill>
          <a:blip r:embed="rId2" cstate="print"/>
          <a:srcRect t="35433" b="5906"/>
          <a:stretch>
            <a:fillRect/>
          </a:stretch>
        </p:blipFill>
        <p:spPr bwMode="auto">
          <a:xfrm>
            <a:off x="2195736" y="188640"/>
            <a:ext cx="5328592" cy="5045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83568" y="34290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2000" i="1" dirty="0" smtClean="0"/>
              <a:t>Знают взрослые и дети</a:t>
            </a:r>
          </a:p>
          <a:p>
            <a:pPr algn="ctr">
              <a:buNone/>
            </a:pPr>
            <a:r>
              <a:rPr lang="ru-RU" sz="2000" i="1" dirty="0" smtClean="0"/>
              <a:t>Василиса есть на свете,</a:t>
            </a:r>
          </a:p>
          <a:p>
            <a:pPr algn="ctr">
              <a:buNone/>
            </a:pPr>
            <a:r>
              <a:rPr lang="ru-RU" sz="2000" i="1" dirty="0" smtClean="0"/>
              <a:t>В русских сказках проживает,</a:t>
            </a:r>
          </a:p>
          <a:p>
            <a:pPr algn="ctr">
              <a:buNone/>
            </a:pPr>
            <a:r>
              <a:rPr lang="ru-RU" sz="2000" i="1" dirty="0" smtClean="0"/>
              <a:t>Всем героям помогает</a:t>
            </a:r>
          </a:p>
          <a:p>
            <a:pPr algn="ctr">
              <a:buNone/>
            </a:pPr>
            <a:r>
              <a:rPr lang="ru-RU" sz="2000" i="1" dirty="0" smtClean="0"/>
              <a:t>И советом и добром </a:t>
            </a:r>
          </a:p>
          <a:p>
            <a:pPr algn="ctr">
              <a:buNone/>
            </a:pPr>
            <a:r>
              <a:rPr lang="ru-RU" sz="2000" i="1" dirty="0" smtClean="0"/>
              <a:t>И конечно волшебством.</a:t>
            </a:r>
          </a:p>
          <a:p>
            <a:pPr algn="ctr">
              <a:buNone/>
            </a:pPr>
            <a:r>
              <a:rPr lang="ru-RU" sz="2000" i="1" dirty="0" smtClean="0"/>
              <a:t>А за это все друзья,</a:t>
            </a:r>
          </a:p>
          <a:p>
            <a:pPr algn="ctr">
              <a:buNone/>
            </a:pPr>
            <a:r>
              <a:rPr lang="ru-RU" sz="2000" dirty="0" smtClean="0"/>
              <a:t>Премудрою зовут меня.</a:t>
            </a:r>
          </a:p>
          <a:p>
            <a:endParaRPr lang="ru-RU" dirty="0" smtClean="0"/>
          </a:p>
        </p:txBody>
      </p:sp>
      <p:pic>
        <p:nvPicPr>
          <p:cNvPr id="7170" name="Picture 2" descr="http://etsphoto.ru/photocache/45/4516d3f089b199125f5390ecd737bdd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60648"/>
            <a:ext cx="3960440" cy="3168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5157192"/>
            <a:ext cx="8291513" cy="968375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    К Василисе Премудрой и детям пришли гости: Снеговик, Снегурочка и Зайчик! Прочитали стихи.</a:t>
            </a:r>
            <a:endParaRPr lang="ru-RU" dirty="0"/>
          </a:p>
        </p:txBody>
      </p:sp>
      <p:pic>
        <p:nvPicPr>
          <p:cNvPr id="2050" name="Picture 2" descr="E:\IMG-20160317-WA0010.jpg"/>
          <p:cNvPicPr>
            <a:picLocks noChangeAspect="1" noChangeArrowheads="1"/>
          </p:cNvPicPr>
          <p:nvPr/>
        </p:nvPicPr>
        <p:blipFill>
          <a:blip r:embed="rId2" cstate="print"/>
          <a:srcRect t="32480" b="11811"/>
          <a:stretch>
            <a:fillRect/>
          </a:stretch>
        </p:blipFill>
        <p:spPr bwMode="auto">
          <a:xfrm>
            <a:off x="2123728" y="188640"/>
            <a:ext cx="5328592" cy="492339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5589588"/>
            <a:ext cx="8229600" cy="60801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Танец «Зайчиков»</a:t>
            </a:r>
            <a:endParaRPr lang="ru-RU" dirty="0"/>
          </a:p>
        </p:txBody>
      </p:sp>
      <p:pic>
        <p:nvPicPr>
          <p:cNvPr id="1026" name="Picture 2" descr="E:\IMG-20160317-WA0024.jpg"/>
          <p:cNvPicPr>
            <a:picLocks noChangeAspect="1" noChangeArrowheads="1"/>
          </p:cNvPicPr>
          <p:nvPr/>
        </p:nvPicPr>
        <p:blipFill>
          <a:blip r:embed="rId2" cstate="print"/>
          <a:srcRect t="36319" b="12992"/>
          <a:stretch>
            <a:fillRect/>
          </a:stretch>
        </p:blipFill>
        <p:spPr bwMode="auto">
          <a:xfrm>
            <a:off x="1979712" y="620688"/>
            <a:ext cx="5472608" cy="493844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25513" y="5589588"/>
            <a:ext cx="8218487" cy="68103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Танец  «Матрёшек»</a:t>
            </a:r>
            <a:endParaRPr lang="ru-RU" dirty="0"/>
          </a:p>
        </p:txBody>
      </p:sp>
      <p:pic>
        <p:nvPicPr>
          <p:cNvPr id="3074" name="Picture 2" descr="E:\IMG-20160317-WA0019.jpg"/>
          <p:cNvPicPr>
            <a:picLocks noChangeAspect="1" noChangeArrowheads="1"/>
          </p:cNvPicPr>
          <p:nvPr/>
        </p:nvPicPr>
        <p:blipFill>
          <a:blip r:embed="rId2" cstate="print"/>
          <a:srcRect t="20965" b="27165"/>
          <a:stretch>
            <a:fillRect/>
          </a:stretch>
        </p:blipFill>
        <p:spPr bwMode="auto">
          <a:xfrm>
            <a:off x="2123728" y="548680"/>
            <a:ext cx="5400600" cy="4987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25513" y="5732463"/>
            <a:ext cx="8218487" cy="5381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Снеговик загадывает загадки!</a:t>
            </a:r>
            <a:endParaRPr lang="ru-RU" dirty="0"/>
          </a:p>
        </p:txBody>
      </p:sp>
      <p:pic>
        <p:nvPicPr>
          <p:cNvPr id="4098" name="Picture 2" descr="E:\IMG-20160317-WA0011.jpg"/>
          <p:cNvPicPr>
            <a:picLocks noChangeAspect="1" noChangeArrowheads="1"/>
          </p:cNvPicPr>
          <p:nvPr/>
        </p:nvPicPr>
        <p:blipFill>
          <a:blip r:embed="rId2" cstate="print"/>
          <a:srcRect t="32480" b="14173"/>
          <a:stretch>
            <a:fillRect/>
          </a:stretch>
        </p:blipFill>
        <p:spPr bwMode="auto">
          <a:xfrm>
            <a:off x="1907704" y="626109"/>
            <a:ext cx="5544616" cy="51271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55576" y="5445224"/>
            <a:ext cx="8218487" cy="8255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    Василиса Премудрая и Хозяюшка предлагают детям поиграть в « снежки»!</a:t>
            </a:r>
            <a:endParaRPr lang="ru-RU" dirty="0"/>
          </a:p>
        </p:txBody>
      </p:sp>
      <p:pic>
        <p:nvPicPr>
          <p:cNvPr id="3074" name="Picture 2" descr="E:\IMG-20160317-WA0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00808"/>
            <a:ext cx="6264696" cy="351899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98</TotalTime>
  <Words>197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ГБОУ « Школа №329» Дошкольное отделение №4 по адресу 4-ый Вешняковский пр-д. д.3 стр. 1   Досуг для детей младшей группы «До свидания зима, здравствуй красная весна»! </vt:lpstr>
      <vt:lpstr>Презентация PowerPoint</vt:lpstr>
      <vt:lpstr>Вот гуляем мы с дружком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«Школа №329» Дошкольное отделение №14 по адресу 4-ый Вешняковский пр-д. д.3 стр.1   Досуг для детей младшей группы «Прощай Зимушка-зима, здравствуй Красная Весна!»</dc:title>
  <dc:creator>дддт</dc:creator>
  <cp:lastModifiedBy>Люба</cp:lastModifiedBy>
  <cp:revision>15</cp:revision>
  <dcterms:created xsi:type="dcterms:W3CDTF">2016-03-27T13:38:31Z</dcterms:created>
  <dcterms:modified xsi:type="dcterms:W3CDTF">2018-02-03T18:30:38Z</dcterms:modified>
</cp:coreProperties>
</file>