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7" r:id="rId3"/>
    <p:sldId id="257" r:id="rId4"/>
    <p:sldId id="258" r:id="rId5"/>
    <p:sldId id="260" r:id="rId6"/>
    <p:sldId id="259" r:id="rId7"/>
    <p:sldId id="261" r:id="rId8"/>
    <p:sldId id="266" r:id="rId9"/>
    <p:sldId id="262" r:id="rId10"/>
    <p:sldId id="264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320040"/>
            <a:ext cx="8001000" cy="35238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Формирование элементарных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математических представлений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через дидактические игры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6424" y="3843868"/>
            <a:ext cx="5978588" cy="194733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Подготовила</a:t>
            </a:r>
          </a:p>
          <a:p>
            <a:r>
              <a:rPr lang="ru-RU" dirty="0"/>
              <a:t> воспитатель первой квалификационной категории Райкина Е.С.</a:t>
            </a:r>
          </a:p>
          <a:p>
            <a:r>
              <a:rPr lang="ru-RU" dirty="0"/>
              <a:t>МДОУ «Детский сад комбинированного вида № 117»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44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Алёна\AppData\Local\Microsoft\Windows\INetCache\Content.Word\WP_20150312_026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645" y="941832"/>
            <a:ext cx="5101019" cy="3545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431536" y="457200"/>
            <a:ext cx="6278816" cy="5978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Цветные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палочеки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Кюизенера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развивают у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дошкольников представления о числе на основе счёта и измерения;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формируют осознание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соотношений «больше - меньше», «больше - меньше на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…»;формируют умение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делить целое на части; находить состав числа из единиц и двух меньших чисел;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упражняют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порядковом и количественном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счёте. Развивают 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умение различать и называть геометрические фигуры;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их помощью происходит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ознакомление с пространственными отношениями (слева, справа, вверху, внизу и  т.д.)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Развивают восприятие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мышление ( анализ, синтез, классификация, сравнение, логические действия, кодирование и декодирование), зрительную и слуховую память, внимание, воображение, речь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Способствуют  развитию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детского творчества,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фантазии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воображения, познавательной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активности. Развивают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работать в коллективе.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5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Алёна\AppData\Local\Microsoft\Windows\INetCache\Content.Word\WP_20150324_004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73259">
            <a:off x="473439" y="672693"/>
            <a:ext cx="4125508" cy="26081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лёна\AppData\Local\Microsoft\Windows\INetCache\Content.Word\WP_20150312_05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039509">
            <a:off x="8444622" y="24146"/>
            <a:ext cx="2754256" cy="3823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Алёна\AppData\Local\Microsoft\Windows\INetCache\Content.Word\WP_20150312_05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106" y="3489658"/>
            <a:ext cx="4928256" cy="2992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Алёна\AppData\Local\Microsoft\Windows\INetCache\Content.Word\WP_20150312_03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46" y="3489658"/>
            <a:ext cx="5020012" cy="2992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Алёна\AppData\Local\Microsoft\Windows\INetCache\Content.Word\WP_20150324_009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4526" y="218919"/>
            <a:ext cx="3474721" cy="2643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653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Алёна\AppData\Local\Microsoft\Windows\INetCache\Content.Word\WP_20150312_007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232" y="274320"/>
            <a:ext cx="2917730" cy="4295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лёна\AppData\Local\Microsoft\Windows\INetCache\Content.Word\WP_20150312_04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9923" y="3323535"/>
            <a:ext cx="4591749" cy="303154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306568" y="542381"/>
            <a:ext cx="6096000" cy="24779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Логические блоки </a:t>
            </a:r>
            <a:r>
              <a:rPr lang="ru-RU" sz="2000" b="1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Дьенеша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Знакомят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с геометрическими фигурами и формой предметов,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размером; развивают умения: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сравнивать, анализировать, классифицировать,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обобщать,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кодировать и декодировать информацию;</a:t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развивают память, внимание, воображение;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творческие способности.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1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1818" y="8754533"/>
            <a:ext cx="1951163" cy="935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 descr="&amp;Dcy;&amp;icy;&amp;dcy;&amp;acy;&amp;kcy;&amp;tcy;&amp;icy;&amp;chcy;&amp;iecy;&amp;scy;&amp;kcy;&amp;icy;&amp;iecy; &amp;pcy;&amp;acy;&amp;zcy;&amp;lcy;&amp;ycy; &quot;&amp;Fcy;&amp;icy;&amp;gcy;&amp;ucy;&amp;rcy;&amp;ycy;&quot; (&amp;Tcy;-&amp;TScy;)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176" y="423984"/>
            <a:ext cx="2233634" cy="2797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&amp;Rcy;&amp;acy;&amp;zcy;&amp;vcy;&amp;icy;&amp;vcy;&amp;acy;&amp;yucy;&amp;shchcy;&amp;icy;&amp;iecy; &amp;icy;&amp;gcy;&amp;rcy;&amp;ucy;&amp;shcy;&amp;kcy;&amp;icy; &amp;kcy;&amp;ucy;&amp;pcy;&amp;icy;&amp;tcy;&amp;softcy;/&amp;icy;&amp;gcy;&amp;rcy;&amp;ycy; &amp;rcy;&amp;acy;&amp;zcy;&amp;vcy;&amp;icy;&amp;vcy;&amp;acy;&amp;lcy;&amp;kcy;&amp;icy;/&amp;icy;&amp;gcy;&amp;rcy;&amp;ucy;&amp;shcy;&amp;kcy;&amp;icy; safari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4607" y="423984"/>
            <a:ext cx="2392190" cy="287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&amp;Ucy;&amp;chcy;&amp;iecy;&amp;bcy;&amp;ncy;&amp;icy;&amp;kcy;&amp;icy; &amp;icy;&amp;zcy;&amp;dcy;&amp;acy;&amp;tcy;&amp;iecy;&amp;lcy;&amp;softcy;&amp;scy;&amp;tcy;&amp;vcy;&amp;acy; &amp;Ncy;&amp;Acy;&amp;Scy;&amp;Tcy;&amp;Ocy;&amp;Lcy;&amp;SOFTcy;&amp;Ncy;&amp;Ocy;-&amp;Pcy;&amp;IEcy;&amp;CHcy;&amp;Acy;&amp;Tcy;&amp;Ncy;&amp;Ycy;&amp;IEcy; &amp;Dcy;&amp;Icy;&amp;Dcy;&amp;Acy;&amp;Kcy;&amp;Tcy;&amp;Icy;&amp;CHcy;&amp;IEcy;&amp;Scy;&amp;Kcy;&amp;Icy;&amp;IEcy; &amp;Icy;&amp;Gcy;&amp;Rcy;&amp;Ycy; &amp;Vcy; &amp;Pcy;&amp;Acy;&amp;Pcy;&amp;Kcy;&amp;IEcy; &amp;vcy; &amp;icy;&amp;ncy;&amp;tcy;&amp;iecy;&amp;rcy;&amp;ncy;&amp;iecy;&amp;tcy;-&amp;mcy;&amp;acy;&amp;gcy;&amp;acy;&amp;zcy;&amp;icy;&amp;ncy;&amp;iecy; &amp;Kcy;&amp;ncy;&amp;icy;&amp;zhcy;&amp;ncy;&amp;acy;&amp;yacy; &amp;gcy;&amp;acy;&amp;vcy;&amp;acy;&amp;ncy;&amp;softcy;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8326" y="245406"/>
            <a:ext cx="3559092" cy="2304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&amp;Pcy;&amp;ocy;&amp;icy;&amp;gcy;&amp;rcy;&amp;acy;&amp;iecy;&amp;mcy;, &amp;pcy;&amp;ocy;&amp;scy;&amp;chcy;&amp;icy;&amp;tcy;&amp;acy;&amp;iecy;&amp;mcy; - &amp;Scy;&amp;ocy;&amp;vcy;&amp;rcy;&amp;iecy;&amp;mcy;&amp;iecy;&amp;ncy;&amp;ncy;&amp;ycy;&amp;jcy; &amp;ucy;&amp;chcy;&amp;iecy;&amp;bcy;&amp;ncy;&amp;icy;&amp;kcy;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480" y="3810053"/>
            <a:ext cx="3327980" cy="2729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&amp;Icy;&amp;gcy;&amp;rcy;&amp;ocy;&amp;vcy;&amp;ocy;&amp;jcy; &amp;mcy;&amp;acy;&amp;tcy;&amp;iecy;&amp;rcy;&amp;icy;&amp;acy;&amp;lcy; &amp;pcy;&amp;ocy; &amp;mcy;&amp;acy;&amp;tcy;&amp;iecy;&amp;mcy;&amp;acy;&amp;tcy;&amp;icy;&amp;kcy;&amp;iecy;. . 3-6 &amp;lcy;&amp;iecy;&amp;tcy;. . &amp;Ncy;&amp;acy;&amp;vcy;&amp;ycy;&amp;kcy;&amp;icy; &amp;scy;&amp;chcy;&amp;iecy;&amp;tcy;&amp;acy;. . &amp;Ucy;&amp;mcy;&amp;ncy;&amp;ycy;&amp;jcy; &amp;pcy;&amp;acy;&amp;rcy;&amp;ocy;&amp;vcy;&amp;ocy;&amp;zcy;&amp;icy;&amp;kcy; &amp;Acy;&amp;rcy;&amp;tcy;. . F21 - &amp;Ocy;&amp;Ocy;&amp;Ocy; &quot;&amp;Dcy;&amp;iecy;&amp;tcy;&amp;kcy;&amp;acy; &amp;Mcy;&amp;acy;&amp;rcy;&amp;kcy;&amp;iecy;&amp;tcy;&quot;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527" y="3537712"/>
            <a:ext cx="2828988" cy="2759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&amp;Dcy;&amp;iecy;&amp;ncy;&amp;softcy;&amp;kcy;&amp;icy;-&amp;ncy;&amp;iecy;&amp;dcy;&amp;iecy;&amp;lcy;&amp;softcy;&amp;kcy;&amp;icy; - &amp;Kcy;&amp;ncy;&amp;icy;&amp;gcy;&amp;ocy;&amp;mcy;&amp;acy;&amp;ncy;&amp;icy;&amp;yacy;.&amp;Rcy;&amp;Ucy;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9953" y="3221590"/>
            <a:ext cx="3061876" cy="278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&amp;Rcy;&amp;acy;&amp;zcy;&amp;vcy;&amp;icy;&amp;vcy;&amp;acy;&amp;yucy;&amp;shchcy;&amp;iecy;&amp;iecy; &amp;lcy;&amp;ocy;&amp;tcy;&amp;ocy; &quot;&amp;Fcy;&amp;rcy;&amp;ucy;&amp;kcy;&amp;tcy;&amp;ycy;&quot;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2889" y="423984"/>
            <a:ext cx="3069345" cy="2240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&amp;Rcy;&amp;acy;&amp;zcy;&amp;vcy;&amp;icy;&amp;vcy;&amp;acy;&amp;yucy;&amp;shchcy;&amp;icy;&amp;iecy; &amp;ncy;&amp;acy;&amp;scy;&amp;tcy;&amp;ocy;&amp;lcy;&amp;softcy;&amp;ncy;&amp;ocy;-&amp;pcy;&amp;iecy;&amp;chcy;&amp;acy;&amp;tcy;&amp;ncy;&amp;ycy;&amp;iecy; &amp;icy;&amp;gcy;&amp;rcy;&amp;ycy; &amp;dcy;&amp;lcy;&amp;yacy; &amp;dcy;&amp;iecy;&amp;tcy;&amp;iecy;&amp;jcy;, &amp;tcy;&amp;iecy;&amp;tcy;&amp;rcy;&amp;acy;&amp;dcy;&amp;icy; &amp;dcy;&amp;lcy;&amp;yacy; &amp;scy; &amp;zcy;&amp;acy;&amp;dcy;&amp;acy;&amp;ncy;&amp;icy;&amp;yacy;&amp;mcy;&amp;icy;, &amp;dcy;&amp;icy;&amp;dcy;&amp;acy;&amp;kcy;&amp;tcy;&amp;icy;&amp;chcy;&amp;iecy;&amp;scy;&amp;kcy;&amp;icy;&amp;iecy; &amp;mcy;&amp;acy;&amp;tcy;&amp;iecy;&amp;rcy;&amp;icy;&amp;acy;&amp;lcy;&amp;ycy;, &amp;fcy;&amp;ocy;&amp;tcy;&amp;ocy; 2 &amp;Kcy;&amp;icy;&amp;rcy;&amp;ocy;&amp;vcy; SLANET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8326" y="2907199"/>
            <a:ext cx="3664732" cy="2679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996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3272" y="859536"/>
            <a:ext cx="9811512" cy="530859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«Без игры нет и не может быть полноценного умственного развития.</a:t>
            </a: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Игра - это огромное светлое окно, через которое в духовный мир ребенка вливается живительный поток представлений, понятий. </a:t>
            </a: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Игра–это искра, зажигающая огонек пытливости и любознательности».</a:t>
            </a:r>
          </a:p>
          <a:p>
            <a:pPr marL="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Огромную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в умственном воспитании и в развитии интеллекта ребёнка играет математика. Математика обладает уникальным развивающим эффектом. Ее изучение способствует развитию памяти, речи, воображения, эмоций; формирует настойчивость, терпение, творческий потенциал.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математике детей дошкольного возраста немыслимо без использования дидактических игр. Дидактическая игра делает процесс обучения более легким, занимательным: та или иная задача, заключенная в игре, решается в ходе доступной и привлекательной для детей деятельности. </a:t>
            </a:r>
          </a:p>
        </p:txBody>
      </p:sp>
    </p:spTree>
    <p:extLst>
      <p:ext uri="{BB962C8B-B14F-4D97-AF65-F5344CB8AC3E}">
        <p14:creationId xmlns:p14="http://schemas.microsoft.com/office/powerpoint/2010/main" val="23997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2104" y="512064"/>
            <a:ext cx="10168128" cy="60807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создается в целях обучения и умственного развития ребенка. Только в игре ребенок радостно и легко, раскрывает свои творческие способности, осваивает новые навыки и знания, развивает ловкость, наблюдательность, фантазию, память, учится размышлять, анализировать, преодолевать трудности.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–это игра только для ребенка, для взрослого она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 Дидактическая игра помогает сделать учебный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увлекательным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Важно, чтобы игры были не только поучительными, но и вызывали интерес детей, радовали их. Только в этом случае они оправдывают свое назначение как средство обучения.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82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685800"/>
            <a:ext cx="9939528" cy="530859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математического характера для детей дошкольного возраста содержат большие возможности расширять и закреплять знания детей: в усвоении множества; равенства и неравенства групп предметов; количества и счета; в усвоении величины, формы, ориентировки в пространстве и во времени, в развитии логического мышления.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становится настоящей игровой формой обучения лишь в том случае, когда учебные, познавательные задачи ставятся перед детьми не прямо, а через игру, тесно связываются с игровым, занимательным началом - с игровыми задачами и игровым действием.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задача, таким образом, как бы замаскирована, скрыта от ребенка. Это и делает дидактическую игру особой формой игрового обучения и в большей мере непреднамеренного усвоения знаний и умений детьми.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3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Фото\100_FUJI\DSCF0744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947" y="-1"/>
            <a:ext cx="5515733" cy="3998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Фото\100_FUJI\DSCF074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3952" y="3338538"/>
            <a:ext cx="5412711" cy="3144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Фото\100_FUJI\DSCF074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339" y="3311577"/>
            <a:ext cx="5005318" cy="32629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405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Фото\100_FUJI\DSCF0763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2" y="667512"/>
            <a:ext cx="4921060" cy="309067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6135624" y="690312"/>
            <a:ext cx="5715000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Геометрическая мозаика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Развивает воображение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знакомит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 геометрическими фигурами (круг, треугольник, прямоугольник, квадрат).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Алёна\AppData\Local\Microsoft\Windows\INetCache\Content.Word\WP_20150313_00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5624" y="2332672"/>
            <a:ext cx="5550408" cy="3564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110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Алёна\AppData\Local\Microsoft\Windows\INetCache\Content.Word\WP_20150320_011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4504" y="1941025"/>
            <a:ext cx="3173762" cy="4245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лёна\AppData\Local\Microsoft\Windows\INetCache\Content.Word\WP_20150320_01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878" y="646576"/>
            <a:ext cx="2726500" cy="364845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374136" y="1581912"/>
            <a:ext cx="499262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«Весёлая логика»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научит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ребёнка сравнивать, анализировать, сопоставлять полученную информацию, а также устанавливать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простые закономерности.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развивает образное и логическое мышление; умение зрительно оценивать предметы, соотносить элементы между собой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649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46520" y="644562"/>
            <a:ext cx="4754880" cy="211860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Развивающая игра-конструктор «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Колумбово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яйцо»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способствует развитию логического, творческого мышления и речи.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C:\Users\Алёна\AppData\Local\Microsoft\Windows\INetCache\Content.Word\WP_20150318_01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162" y="326382"/>
            <a:ext cx="4768532" cy="2974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лёна\AppData\Local\Microsoft\Windows\INetCache\Content.Word\WP_20150320_02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4036" y="3159930"/>
            <a:ext cx="4933124" cy="33112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921956" y="3967125"/>
            <a:ext cx="562514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«Арифметика»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способствует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формированию навыков вычислительной деятельности,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закрепляет знания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 образовани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чисел. 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57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211</TotalTime>
  <Words>545</Words>
  <Application>Microsoft Office PowerPoint</Application>
  <PresentationFormat>Широкоэкранный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Century Gothic</vt:lpstr>
      <vt:lpstr>Times New Roman</vt:lpstr>
      <vt:lpstr>Wingdings 3</vt:lpstr>
      <vt:lpstr>Сектор</vt:lpstr>
      <vt:lpstr>Формирование элементарных математических представлений через дидактические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элементарных математических представлений через дидактические игры</dc:title>
  <dc:creator>Учетная запись Майкрософт</dc:creator>
  <cp:lastModifiedBy>Елена Райкина</cp:lastModifiedBy>
  <cp:revision>24</cp:revision>
  <dcterms:created xsi:type="dcterms:W3CDTF">2015-03-29T08:05:32Z</dcterms:created>
  <dcterms:modified xsi:type="dcterms:W3CDTF">2018-02-03T20:08:04Z</dcterms:modified>
</cp:coreProperties>
</file>