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26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5708" y="2644342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УПРАВЛЕНИЕ СОВРЕМЕННОЙ  ДОШКОЛЬНОЙ ОБРАЗОВАТЕЛЬНОЙ ОРГАНИЗАЦИЕЙ</a:t>
            </a:r>
          </a:p>
          <a:p>
            <a:pPr indent="449580" algn="just">
              <a:spcAft>
                <a:spcPts val="0"/>
              </a:spcAft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3329" y="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Департамент образования города Москвы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автономное образовательное учреждение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высшего образования города Москвы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«Московский городской педагогический университет»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Институт педагогики и психологии образования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Кафедра дошкольного образования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99719" y="364746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 подготовки: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44.03.01. Педагогическое образование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Профиль подготовки: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Дошкольное образование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Форма обучения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Заочная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85220" y="5723923"/>
            <a:ext cx="3732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Студентка 3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курса: Касаткина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Л.В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34895" y="6109615"/>
            <a:ext cx="1505732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Москва, 2017</a:t>
            </a:r>
          </a:p>
        </p:txBody>
      </p:sp>
    </p:spTree>
    <p:extLst>
      <p:ext uri="{BB962C8B-B14F-4D97-AF65-F5344CB8AC3E}">
        <p14:creationId xmlns:p14="http://schemas.microsoft.com/office/powerpoint/2010/main" val="34371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676" y="1746421"/>
            <a:ext cx="8915400" cy="377762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образовательным учреждением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сложный процесс, слагаемыми которого являются правильный выбор целей и задач, изучение и глубокий анализ достигнутого уровня учебно-воспитательной работы, система рационального планирования, организация деятельности ученического и педагогического коллективов, выбор оптимальных путей для повышения уровня обучения и воспитания, эффективный контроль.</a:t>
            </a:r>
          </a:p>
        </p:txBody>
      </p:sp>
    </p:spTree>
    <p:extLst>
      <p:ext uri="{BB962C8B-B14F-4D97-AF65-F5344CB8AC3E}">
        <p14:creationId xmlns:p14="http://schemas.microsoft.com/office/powerpoint/2010/main" val="265550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741" y="2018270"/>
            <a:ext cx="9296871" cy="38929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управлением понимается систематическое воздействие субъекта управленческой деятельности (одного человека, группы лиц или специального созданного органа) на социальный объект, в качестве какового может выступать общество в целом, его отдельная сфера (например, экономическая или социальная), отдельное предприятие, фирма и т.п., с тем, чтобы обеспечить их целостность, нормальное функционирование, динамическое равновесие с окружающей средой и достижение намеченной цели.</a:t>
            </a:r>
          </a:p>
        </p:txBody>
      </p:sp>
    </p:spTree>
    <p:extLst>
      <p:ext uri="{BB962C8B-B14F-4D97-AF65-F5344CB8AC3E}">
        <p14:creationId xmlns:p14="http://schemas.microsoft.com/office/powerpoint/2010/main" val="174026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5349" y="313038"/>
            <a:ext cx="8915400" cy="6211330"/>
          </a:xfrm>
          <a:solidFill>
            <a:schemeClr val="bg2"/>
          </a:solidFill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управления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основополагающая идея по осуществлению управленческих функций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786183" y="2961503"/>
            <a:ext cx="2273643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090057" y="1157415"/>
            <a:ext cx="1939539" cy="976185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Лояльность к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</a:t>
            </a:r>
            <a:r>
              <a:rPr lang="ru-RU" sz="1600" dirty="0" smtClean="0"/>
              <a:t>ам</a:t>
            </a:r>
            <a:endParaRPr lang="ru-RU" sz="1600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765868" y="1188307"/>
            <a:ext cx="1655805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Видение организации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812323" y="2611395"/>
            <a:ext cx="1655805" cy="1301579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на фундаментальные основы управления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765867" y="4446375"/>
            <a:ext cx="1655805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Честность и доверие к людям</a:t>
            </a: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715264" y="5354594"/>
            <a:ext cx="1696996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выслушать всех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063049" y="5354594"/>
            <a:ext cx="1799495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r>
              <a:rPr lang="ru-RU" sz="1600" dirty="0"/>
              <a:t>людьми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8290911" y="4151869"/>
            <a:ext cx="2121716" cy="1322174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Долевого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 каждого работающего в общих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8377882" y="2594919"/>
            <a:ext cx="2034745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Атмосфера в организации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8369644" y="1037969"/>
            <a:ext cx="2042984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715264" y="1173894"/>
            <a:ext cx="1787611" cy="914400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 работы и ее постоянное совершенствование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4890986" y="2133600"/>
            <a:ext cx="611889" cy="827903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294737" y="2102707"/>
            <a:ext cx="344960" cy="87527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468128" y="3361038"/>
            <a:ext cx="1318055" cy="57665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059826" y="3361038"/>
            <a:ext cx="1318056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352800" y="2088294"/>
            <a:ext cx="1433383" cy="873209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7059826" y="1952369"/>
            <a:ext cx="1498655" cy="1005017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8" idx="0"/>
          </p:cNvCxnSpPr>
          <p:nvPr/>
        </p:nvCxnSpPr>
        <p:spPr>
          <a:xfrm flipV="1">
            <a:off x="3421672" y="3896496"/>
            <a:ext cx="1501900" cy="1007079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059826" y="3854277"/>
            <a:ext cx="1231085" cy="592098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123933" y="3912974"/>
            <a:ext cx="0" cy="144162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6779741" y="3904735"/>
            <a:ext cx="49427" cy="1449859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12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управления ДОО заключается в обеспечении его оптимального функционирования, в достижении эффективности образовательного процесса при наименьших затратах времени и сил.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дошкольного управления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384" y="1260389"/>
            <a:ext cx="10071228" cy="46508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Охрана, защита и укрепление физического и психического здоровья детей, формирование основ здорового образа жизни;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интеллектуального, личностного и физического развития;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общечеловеческим ценностям;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развитие индивидуальных склонностей и задатков детей;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получению основного образования на последующих уровнях;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семьей для обеспечения полноценного развития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1779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1461" y="1169772"/>
            <a:ext cx="8915400" cy="3777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является неотъемлемой частью любого образовательного процесса.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свои цели, задачи, принципы и функции.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управления дошкольной образовательной организацией необходима слаженная работа всего коллектива под руководством грамотных руководителей, основывающих свою деятельность на основе законодательства РФ, на личностном подходе к каждому участнику воспитательно - образовательного процесса.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должны в своей работе использовать разнообразные методы и формы работы с коллективом, опираясь на принципы руководства.</a:t>
            </a:r>
          </a:p>
          <a:p>
            <a:pPr marL="0" indent="0">
              <a:buNone/>
            </a:pPr>
            <a:endParaRPr lang="ru-RU" dirty="0"/>
          </a:p>
          <a:p>
            <a:pPr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70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874" y="3014885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44770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337</Words>
  <Application>Microsoft Office PowerPoint</Application>
  <PresentationFormat>Произвольный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Основными задачами дошкольного управления являются:</vt:lpstr>
      <vt:lpstr>Презентация PowerPoint</vt:lpstr>
      <vt:lpstr>Спасибо за внимание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Cемен Хазанов</dc:creator>
  <cp:lastModifiedBy>Люба</cp:lastModifiedBy>
  <cp:revision>7</cp:revision>
  <dcterms:created xsi:type="dcterms:W3CDTF">2017-10-23T17:46:15Z</dcterms:created>
  <dcterms:modified xsi:type="dcterms:W3CDTF">2017-11-13T17:56:20Z</dcterms:modified>
</cp:coreProperties>
</file>