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43577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344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4173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29876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2416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2232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3631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586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7028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004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2030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24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0062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1088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2896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5616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DNS</dc:creator>
  <cp:lastModifiedBy>DNS</cp:lastModifiedBy>
  <cp:revision>1</cp:revision>
  <dcterms:created xsi:type="dcterms:W3CDTF">2018-02-03T16:49:28Z</dcterms:created>
  <dcterms:modified xsi:type="dcterms:W3CDTF">2018-02-03T16:51:35Z</dcterms:modified>
</cp:coreProperties>
</file>