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5854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05675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678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2584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463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07706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48029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79264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03079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46868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36468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Экран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DNS</dc:creator>
  <cp:lastModifiedBy>DNS</cp:lastModifiedBy>
  <cp:revision>4</cp:revision>
  <dcterms:created xsi:type="dcterms:W3CDTF">2018-02-03T18:55:10Z</dcterms:created>
  <dcterms:modified xsi:type="dcterms:W3CDTF">2018-02-03T19:17:57Z</dcterms:modified>
</cp:coreProperties>
</file>