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62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017.radikal.ru/i428/1112/51/e9e3bb70708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8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96690" y="1052736"/>
            <a:ext cx="646016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Тема исследования: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«Мяч для жонглирования»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06235" y="4509120"/>
            <a:ext cx="41025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Работу выполнила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ченица 2 класса Б</a:t>
            </a:r>
          </a:p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Вакорина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Екатерина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109" y="6231389"/>
            <a:ext cx="109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2017 </a:t>
            </a:r>
            <a:r>
              <a:rPr lang="ru-RU" dirty="0" smtClean="0"/>
              <a:t>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0245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проект\IMG_20160111_1944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060848"/>
            <a:ext cx="576064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981979"/>
            <a:ext cx="5046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Вот что у нас получилось!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564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Рабочий стол\проект\IMG_20160111_195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04438"/>
            <a:ext cx="4731812" cy="3548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Documents and Settings\Admin\Рабочий стол\проект\IMG_20160111_1947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24944"/>
            <a:ext cx="4785048" cy="3588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476672"/>
            <a:ext cx="3024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 Отмеряем нужной длины изоленту и перевязываем шарик.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377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dmin\Рабочий стол\проект\IMG_20160111_194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204864"/>
            <a:ext cx="5721152" cy="429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647690"/>
            <a:ext cx="52942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Мяч для жонглирования готов!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Можно звать друзей!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564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Рабочий стол\проект\IMG_20160111_1950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060848"/>
            <a:ext cx="5721152" cy="429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764703"/>
            <a:ext cx="4804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847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img0.liveinternet.ru/images/attach/c/6/91/952/91952212_RZONGL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106"/>
            <a:ext cx="5668633" cy="6730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6292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3462" y="980728"/>
            <a:ext cx="54268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Скажите, вы были когда-нибудь в цирке</a:t>
            </a:r>
            <a:r>
              <a:rPr lang="ru-RU" b="1" dirty="0">
                <a:solidFill>
                  <a:srgbClr val="767676"/>
                </a:solidFill>
                <a:latin typeface="PT Sans"/>
              </a:rPr>
              <a:t>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3061409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767676"/>
                </a:solidFill>
                <a:latin typeface="PT Sans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Здесь мужества и силы праздник, Здесь клоун - мастер и проказник, Здесь каждый зверь – большой артист: Прыгун, танцор, эквилибрист. Веселье, радость, звонкий смех - Всё это цирк! И он для всех! </a:t>
            </a:r>
          </a:p>
        </p:txBody>
      </p:sp>
    </p:spTree>
    <p:extLst>
      <p:ext uri="{BB962C8B-B14F-4D97-AF65-F5344CB8AC3E}">
        <p14:creationId xmlns:p14="http://schemas.microsoft.com/office/powerpoint/2010/main" xmlns="" val="334736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проект\IMG_20160111_121350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1136" y="-1"/>
            <a:ext cx="5169200" cy="6892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64088" y="618343"/>
            <a:ext cx="3422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Давайте познакомимся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29013" y="1691806"/>
            <a:ext cx="335755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работы: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Узнать свойства мяча для жонглирования и попробовать его изготовить в домашних условиях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28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проект\IMG_20160111_19333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724"/>
          <a:stretch/>
        </p:blipFill>
        <p:spPr bwMode="auto">
          <a:xfrm>
            <a:off x="179512" y="116632"/>
            <a:ext cx="5544616" cy="5491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32240" y="332656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Вот такой мячик мы попытаемся изготовить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084168" y="1484784"/>
            <a:ext cx="280831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Нам понадобиться: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Воздушные шарики – 2 шт.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Крупа для наполнения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Воронка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Нитки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Ножницы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изолента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275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оект\IMG_20160111_19400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517" r="1"/>
          <a:stretch/>
        </p:blipFill>
        <p:spPr bwMode="auto">
          <a:xfrm>
            <a:off x="755576" y="476672"/>
            <a:ext cx="4045612" cy="5100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76056" y="1124744"/>
            <a:ext cx="3528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Вставим воздушные шарики один в один.</a:t>
            </a:r>
          </a:p>
        </p:txBody>
      </p:sp>
    </p:spTree>
    <p:extLst>
      <p:ext uri="{BB962C8B-B14F-4D97-AF65-F5344CB8AC3E}">
        <p14:creationId xmlns:p14="http://schemas.microsoft.com/office/powerpoint/2010/main" xmlns="" val="133827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проект\IMG_20160111_19353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500"/>
          <a:stretch/>
        </p:blipFill>
        <p:spPr bwMode="auto">
          <a:xfrm>
            <a:off x="107504" y="260648"/>
            <a:ext cx="5868544" cy="622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28184" y="1268760"/>
            <a:ext cx="25922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С помощью воронки наполним их крупой. Обязательно шарик необходимо чуть-чуть надуть.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823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проект\IMG_20160111_19382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188"/>
          <a:stretch/>
        </p:blipFill>
        <p:spPr bwMode="auto">
          <a:xfrm>
            <a:off x="251520" y="620688"/>
            <a:ext cx="5791984" cy="5309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72200" y="1700808"/>
            <a:ext cx="2304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Аккуратно перевяжем нитками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597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Admin\Рабочий стол\проект\IMG_20160111_1942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603"/>
          <a:stretch/>
        </p:blipFill>
        <p:spPr bwMode="auto">
          <a:xfrm>
            <a:off x="323528" y="404663"/>
            <a:ext cx="4680520" cy="553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52120" y="1268760"/>
            <a:ext cx="28803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Сверху натянем второй воздушный шарик (начиная с «хвостика»).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054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проект\IMG_20160111_19435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682"/>
          <a:stretch/>
        </p:blipFill>
        <p:spPr bwMode="auto">
          <a:xfrm>
            <a:off x="467544" y="476672"/>
            <a:ext cx="4102393" cy="5100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08104" y="980728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И снова туго перевяжем нитками.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83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136</TotalTime>
  <Words>144</Words>
  <Application>Microsoft Office PowerPoint</Application>
  <PresentationFormat>Экран (4:3)</PresentationFormat>
  <Paragraphs>29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lenovo</cp:lastModifiedBy>
  <cp:revision>9</cp:revision>
  <dcterms:modified xsi:type="dcterms:W3CDTF">2018-02-03T19:32:36Z</dcterms:modified>
</cp:coreProperties>
</file>