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209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705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199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650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2104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1189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17447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</cp:revision>
  <dcterms:created xsi:type="dcterms:W3CDTF">2018-02-03T19:46:59Z</dcterms:created>
  <dcterms:modified xsi:type="dcterms:W3CDTF">2018-02-03T19:47:59Z</dcterms:modified>
</cp:coreProperties>
</file>