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16"/>
  </p:notesMasterIdLst>
  <p:sldIdLst>
    <p:sldId id="279" r:id="rId4"/>
    <p:sldId id="256" r:id="rId5"/>
    <p:sldId id="280" r:id="rId6"/>
    <p:sldId id="261" r:id="rId7"/>
    <p:sldId id="262" r:id="rId8"/>
    <p:sldId id="263" r:id="rId9"/>
    <p:sldId id="265" r:id="rId10"/>
    <p:sldId id="268" r:id="rId11"/>
    <p:sldId id="270" r:id="rId12"/>
    <p:sldId id="274" r:id="rId13"/>
    <p:sldId id="281" r:id="rId14"/>
    <p:sldId id="278" r:id="rId15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SimSun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SimSun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SimSun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SimSun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SimSun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SimSun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SimSun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SimSun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SimSu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3300"/>
    <a:srgbClr val="FF6699"/>
    <a:srgbClr val="FF6600"/>
    <a:srgbClr val="660033"/>
    <a:srgbClr val="FF66CC"/>
    <a:srgbClr val="00FF00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492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8678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37175" cy="4000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4102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0438" cy="4803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0" y="10155238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73425" cy="52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fld id="{12FBCA37-DDD8-487B-8804-E1AD6AAFC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B261192-1AFD-4F60-9483-44DA28A1D0E0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35588" cy="40020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2025" cy="47148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6A639A2-C401-4BC2-A8C1-73E1C6C6933E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409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35588" cy="40020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2025" cy="47148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E77A184-7896-45C5-8B66-98D51603542B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58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2025" cy="480536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1163AA7-7C63-44C9-B65A-EACAD3D3EC40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35588" cy="40020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2025" cy="47148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683C126-A4DC-4A90-B525-F27BEDB1A5DE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35588" cy="40020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2025" cy="47148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F3F38F1-621F-4282-93D0-39E00AD64277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419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35588" cy="40020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2025" cy="47148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D3CA43D-FEDD-4911-86CE-BA1C4B3D25AF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440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35588" cy="40020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2025" cy="471487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5BC79C5-74C1-4C12-B25D-D04FFAB289A4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471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2025" cy="480536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B3C1D83-8295-49C5-9300-E2518FB9F29A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522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22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2025" cy="480536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8BFE2-1FD4-4EDA-B547-228042E94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3D03A-88F9-4CCA-9D76-484580C0F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6700" y="1604963"/>
            <a:ext cx="2062163" cy="4518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28625" y="1604963"/>
            <a:ext cx="6035675" cy="4518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A807F-625D-48D2-8513-4DE16A7CA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F27E6-FD1E-49BA-B6B8-72C80987A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B19EC-1E9D-4F6B-99BE-01DFBFE49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616CE-39CA-4903-8BAA-F15D59BDA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2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2438" y="1600200"/>
            <a:ext cx="3654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46A04-56F3-4F69-8DB7-9C0B725EC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68960-7EEB-45BB-9193-B6B46E0B1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CDCDF-3B9F-437F-B8C1-171C84CD0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D55D5-EFB4-470D-8EF8-BBBFA5F88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70789-BB27-4BD9-9874-2FBD4384A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72926-47C9-40D3-9B15-420A97017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FD995-2D7B-4B0E-A1C6-93E4068ED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FBA48-165F-4F35-95E3-8A44E3FF1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3138" y="-182563"/>
            <a:ext cx="1863725" cy="63007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-182563"/>
            <a:ext cx="5443538" cy="63007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26E30-6DE7-48F0-BC6E-F34B3DF79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594CC-D456-4D5B-A386-F20C0A325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C302E-72F3-4A9E-A1FF-9B350501D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D666A-F3A3-4C2D-9F44-B0301B3CA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56250" y="2998788"/>
            <a:ext cx="1446213" cy="36088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54863" y="2998788"/>
            <a:ext cx="1446212" cy="36088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522CE-FADF-48DA-B06B-3387E35B0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5286C-D62C-434D-AAE6-D982E2D25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2CF21-7E8B-4A18-9094-9928C7FA8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93CAC-F772-484B-BD1B-E01452C32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3F1AF-76C6-42A8-9EBE-C5D8D1A06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F24AF-6E9E-4165-BF2A-2E92C1D25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4845C-2FC6-4715-AA4F-1FC5348F5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C90F5-8A62-4901-BC58-6ADAD7888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40663" y="331788"/>
            <a:ext cx="760412" cy="387556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556250" y="331788"/>
            <a:ext cx="2132013" cy="387556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3E011-0459-471F-A7FA-E41A0450E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6AAAC-A910-4448-965D-12A4E82F6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A2110-8CBD-43D8-B421-9C5EB0D00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E1491-228F-4343-9947-1077FD5CF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0A967-252A-445D-A4F1-66F979B36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239CF-576C-4267-8D1B-EA56F0314A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DE4AB-CF35-444F-BF8C-6E768DE4F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336925"/>
            <a:ext cx="6472238" cy="2292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33388" y="1544638"/>
            <a:ext cx="6480175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FFFFFF"/>
                </a:solidFill>
              </a:rPr>
              <a:t>Образец подзаголовка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21438"/>
            <a:ext cx="2125663" cy="357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421438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21438"/>
            <a:ext cx="754063" cy="357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F441E87F-B77E-4B25-84A9-CBB08700E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1663" cy="451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66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>
    <p:wipe dir="u"/>
  </p:transition>
  <p:hf sldNum="0" hdr="0" ft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0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182563"/>
            <a:ext cx="7459663" cy="2043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7459663" cy="451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21438"/>
            <a:ext cx="2125663" cy="357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cs typeface="Lucida Sans Unicode" charset="0"/>
              </a:defRPr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24200" y="6421438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21438"/>
            <a:ext cx="754063" cy="357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</a:tabLst>
              <a:defRPr sz="1400">
                <a:solidFill>
                  <a:srgbClr val="FFFFFF"/>
                </a:solidFill>
                <a:cs typeface="Lucida Sans Unicode" charset="0"/>
              </a:defRPr>
            </a:lvl1pPr>
          </a:lstStyle>
          <a:p>
            <a:pPr>
              <a:defRPr/>
            </a:pPr>
            <a:fld id="{3BCB7E13-5984-4368-80AF-F2EFF1CE6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wipe dir="u"/>
  </p:transition>
  <p:hf sldNum="0" hdr="0" ft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0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556250" y="331788"/>
            <a:ext cx="3044825" cy="3998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1065213" y="1019175"/>
            <a:ext cx="4114800" cy="4114800"/>
          </a:xfrm>
          <a:prstGeom prst="ellipse">
            <a:avLst/>
          </a:prstGeom>
          <a:solidFill>
            <a:srgbClr val="2B2B2B"/>
          </a:solidFill>
          <a:ln w="50760">
            <a:solidFill>
              <a:srgbClr val="3B3B3B"/>
            </a:solidFill>
            <a:miter lim="800000"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FFFFFF"/>
                </a:solidFill>
              </a:rPr>
              <a:t>Вставка рисунка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56250" y="2998788"/>
            <a:ext cx="3044825" cy="36088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421438"/>
            <a:ext cx="2125663" cy="357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cs typeface="Lucida Sans Unicode" charset="0"/>
              </a:defRPr>
            </a:lvl1pPr>
          </a:lstStyle>
          <a:p>
            <a:pPr>
              <a:defRPr/>
            </a:pPr>
            <a:r>
              <a:rPr lang="ru-RU"/>
              <a:t>29.3.12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124200" y="6421438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153400" y="6421438"/>
            <a:ext cx="754063" cy="357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</a:tabLst>
              <a:defRPr sz="1400">
                <a:solidFill>
                  <a:srgbClr val="FFFFFF"/>
                </a:solidFill>
                <a:cs typeface="Lucida Sans Unicode" charset="0"/>
              </a:defRPr>
            </a:lvl1pPr>
          </a:lstStyle>
          <a:p>
            <a:pPr>
              <a:defRPr/>
            </a:pPr>
            <a:fld id="{1565BD92-2B4D-465C-B4AC-672917729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ipe dir="u"/>
  </p:transition>
  <p:hf sldNum="0" hdr="0" ft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600">
          <a:solidFill>
            <a:srgbClr val="FFFFFF"/>
          </a:solidFill>
          <a:latin typeface="Arial" charset="0"/>
          <a:ea typeface="SimSun" charset="0"/>
          <a:cs typeface="SimSun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0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0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928670"/>
            <a:ext cx="8001056" cy="2239139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    </a:t>
            </a:r>
            <a:r>
              <a:rPr lang="ru-RU" sz="4800" b="1" i="1" cap="all" dirty="0">
                <a:ln w="0"/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Удивительный    мир</a:t>
            </a:r>
          </a:p>
          <a:p>
            <a:pPr algn="ctr">
              <a:defRPr/>
            </a:pPr>
            <a:r>
              <a:rPr lang="ru-RU" sz="48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    </a:t>
            </a:r>
          </a:p>
          <a:p>
            <a:pPr algn="ctr">
              <a:defRPr/>
            </a:pPr>
            <a:r>
              <a:rPr lang="ru-RU" sz="5400" b="1" i="1" cap="all" dirty="0">
                <a:ln w="0"/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     </a:t>
            </a:r>
            <a:r>
              <a:rPr lang="ru-RU" sz="5400" b="1" i="1" cap="all" dirty="0">
                <a:ln w="0"/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Антонио   Гауди</a:t>
            </a:r>
            <a:endParaRPr lang="ru-RU" sz="5400" b="1" cap="all" dirty="0">
              <a:ln w="0"/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88" y="4500563"/>
            <a:ext cx="8786812" cy="1293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 SmBd" pitchFamily="18" charset="0"/>
              </a:rPr>
              <a:t>Пантелеева Ирина</a:t>
            </a:r>
          </a:p>
          <a:p>
            <a:pPr algn="ctr"/>
            <a:r>
              <a:rPr lang="ru-RU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 SmBd" pitchFamily="18" charset="0"/>
              </a:rPr>
              <a:t> 7 класс   </a:t>
            </a:r>
            <a:r>
              <a:rPr lang="ru-RU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 SmBd" pitchFamily="18" charset="0"/>
              </a:rPr>
              <a:t>МОУ СОШ с. </a:t>
            </a:r>
            <a:r>
              <a:rPr lang="ru-RU" sz="2800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 SmBd" pitchFamily="18" charset="0"/>
              </a:rPr>
              <a:t>Ния</a:t>
            </a:r>
            <a:endParaRPr lang="ru-RU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nion Pro SmBd" pitchFamily="18" charset="0"/>
            </a:endParaRPr>
          </a:p>
          <a:p>
            <a:pPr algn="ctr"/>
            <a:r>
              <a:rPr lang="ru-RU" sz="2800" dirty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 SmBd" pitchFamily="18" charset="0"/>
              </a:rPr>
              <a:t>   </a:t>
            </a:r>
            <a:r>
              <a:rPr lang="ru-RU" sz="2800" dirty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nion Pro SmBd" pitchFamily="18" charset="0"/>
              </a:rPr>
              <a:t>Руководитель:  Черновалова Елена Александровна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043608" y="260648"/>
            <a:ext cx="3600450" cy="539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766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dirty="0">
                <a:solidFill>
                  <a:srgbClr val="C5000B"/>
                </a:solidFill>
              </a:rPr>
              <a:t>        Крипта</a:t>
            </a:r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80728"/>
            <a:ext cx="3963913" cy="2844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140968"/>
            <a:ext cx="4067944" cy="33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572000" y="2348880"/>
            <a:ext cx="4572000" cy="60760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b="1" dirty="0" smtClean="0">
                <a:solidFill>
                  <a:srgbClr val="DC2300"/>
                </a:solidFill>
              </a:rPr>
              <a:t>Выходы каминных и вентиляционных труб</a:t>
            </a:r>
            <a:endParaRPr lang="ru-RU" b="1" dirty="0">
              <a:solidFill>
                <a:srgbClr val="DC2300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АЛЁНУШКА\Гауди фото\дом батл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4323616" cy="307183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5008" y="5500702"/>
            <a:ext cx="2436244" cy="550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Дом </a:t>
            </a:r>
            <a:r>
              <a:rPr lang="ru-RU" sz="3200" dirty="0" err="1" smtClean="0">
                <a:solidFill>
                  <a:srgbClr val="00B0F0"/>
                </a:solidFill>
              </a:rPr>
              <a:t>Батльо</a:t>
            </a:r>
            <a:endParaRPr lang="ru-RU" sz="3200" dirty="0">
              <a:solidFill>
                <a:srgbClr val="00B0F0"/>
              </a:solidFill>
            </a:endParaRPr>
          </a:p>
        </p:txBody>
      </p:sp>
      <p:pic>
        <p:nvPicPr>
          <p:cNvPr id="3075" name="Picture 3" descr="D:\АЛЁНУШКА\Гауди фото\гауди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14290"/>
            <a:ext cx="3543309" cy="4572012"/>
          </a:xfrm>
          <a:prstGeom prst="rect">
            <a:avLst/>
          </a:prstGeom>
          <a:noFill/>
        </p:spPr>
      </p:pic>
      <p:pic>
        <p:nvPicPr>
          <p:cNvPr id="3076" name="Picture 4" descr="D:\АЛЁНУШКА\Гауди фото\гауди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357562"/>
            <a:ext cx="4381504" cy="328612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090613" y="1800225"/>
            <a:ext cx="7729537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80280" rIns="90000" bIns="450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 dirty="0">
                <a:solidFill>
                  <a:srgbClr val="FF6633"/>
                </a:solidFill>
              </a:rPr>
              <a:t>  </a:t>
            </a:r>
            <a:r>
              <a:rPr lang="ru-RU" sz="4000" b="1" i="1" dirty="0">
                <a:solidFill>
                  <a:srgbClr val="FF950E"/>
                </a:solidFill>
              </a:rPr>
              <a:t>Благодарю за внимание!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9500" y="390525"/>
            <a:ext cx="2660650" cy="3929063"/>
          </a:xfrm>
          <a:prstGeom prst="rect">
            <a:avLst/>
          </a:prstGeom>
          <a:noFill/>
          <a:ln w="9360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57188" y="714375"/>
            <a:ext cx="5643562" cy="244633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6600">
                <a:solidFill>
                  <a:srgbClr val="FF669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istral" pitchFamily="64" charset="0"/>
              </a:rPr>
              <a:t>Антонио Гауди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0" y="4500563"/>
            <a:ext cx="8786813" cy="2011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Анто́нио</a:t>
            </a:r>
            <a:r>
              <a:rPr lang="ru-RU" sz="28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 </a:t>
            </a:r>
            <a:r>
              <a:rPr lang="ru-RU" sz="28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Пла́сид</a:t>
            </a:r>
            <a:r>
              <a:rPr lang="ru-RU" sz="28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 </a:t>
            </a:r>
            <a:r>
              <a:rPr lang="ru-RU" sz="28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Гильем</a:t>
            </a:r>
            <a:r>
              <a:rPr lang="ru-RU" sz="28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 </a:t>
            </a:r>
            <a:r>
              <a:rPr lang="ru-RU" sz="2800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Гауди́-и-Курне́т</a:t>
            </a:r>
            <a:r>
              <a:rPr lang="ru-RU" sz="28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 </a:t>
            </a:r>
          </a:p>
          <a:p>
            <a:pPr algn="ctr" hangingPunct="1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(25 июня 1852, </a:t>
            </a:r>
            <a:r>
              <a:rPr lang="ru-RU" sz="28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Реус</a:t>
            </a:r>
            <a:r>
              <a:rPr lang="ru-RU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, Каталония — 10 июня 1926, Барселона) — каталонский   архитектор,  большинство причудливо-фантастических  работ  которого возведено  в  Барселоне.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АЛЁНУШКА\Гауди фото\еп дворец в Асторг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000108"/>
            <a:ext cx="5786478" cy="52946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285728"/>
            <a:ext cx="6572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2750" indent="-377825" hangingPunct="1">
              <a:lnSpc>
                <a:spcPct val="100000"/>
              </a:lnSpc>
              <a:buClr>
                <a:srgbClr val="FF0000"/>
              </a:buClr>
              <a:buSzPct val="45000"/>
              <a:tabLst>
                <a:tab pos="711200" algn="l"/>
                <a:tab pos="1435100" algn="l"/>
                <a:tab pos="2159000" algn="l"/>
                <a:tab pos="2882900" algn="l"/>
                <a:tab pos="3613150" algn="l"/>
                <a:tab pos="4330700" algn="l"/>
                <a:tab pos="5054600" algn="l"/>
                <a:tab pos="5778500" algn="l"/>
                <a:tab pos="6502400" algn="l"/>
                <a:tab pos="7226300" algn="l"/>
                <a:tab pos="7956550" algn="l"/>
                <a:tab pos="8674100" algn="l"/>
                <a:tab pos="8972550" algn="l"/>
                <a:tab pos="9421813" algn="l"/>
                <a:tab pos="9871075" algn="l"/>
                <a:tab pos="10320338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ru-RU" sz="2000" dirty="0" smtClean="0">
                <a:solidFill>
                  <a:srgbClr val="FFFF00"/>
                </a:solidFill>
              </a:rPr>
              <a:t>Епископский дворец в г. </a:t>
            </a:r>
            <a:r>
              <a:rPr lang="ru-RU" sz="2000" dirty="0" err="1" smtClean="0">
                <a:solidFill>
                  <a:srgbClr val="FFFF00"/>
                </a:solidFill>
              </a:rPr>
              <a:t>Асторга</a:t>
            </a:r>
            <a:r>
              <a:rPr lang="ru-RU" sz="2000" dirty="0" smtClean="0">
                <a:solidFill>
                  <a:srgbClr val="FFFF00"/>
                </a:solidFill>
              </a:rPr>
              <a:t>, Кастилия (Леон)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800225" y="166688"/>
            <a:ext cx="507365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dirty="0">
                <a:solidFill>
                  <a:srgbClr val="FF3300"/>
                </a:solidFill>
              </a:rPr>
              <a:t>Дворец </a:t>
            </a:r>
            <a:r>
              <a:rPr lang="ru-RU" sz="4000" b="1" dirty="0" err="1">
                <a:solidFill>
                  <a:srgbClr val="FF3300"/>
                </a:solidFill>
              </a:rPr>
              <a:t>Бальо</a:t>
            </a:r>
            <a:endParaRPr lang="ru-RU" sz="4000" b="1" dirty="0">
              <a:solidFill>
                <a:srgbClr val="FF33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725" y="1214438"/>
            <a:ext cx="7851775" cy="52149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eaLnBrk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smtClean="0">
                <a:solidFill>
                  <a:srgbClr val="FF950E"/>
                </a:solidFill>
              </a:rPr>
              <a:t>                  Паласио Гуэль</a:t>
            </a: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0175" y="1276350"/>
            <a:ext cx="63436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3643306" y="5572140"/>
            <a:ext cx="2811462" cy="639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dirty="0">
                <a:solidFill>
                  <a:srgbClr val="FFFFFF"/>
                </a:solidFill>
              </a:rPr>
              <a:t> </a:t>
            </a:r>
            <a:r>
              <a:rPr lang="ru-RU" sz="3600" dirty="0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Парк </a:t>
            </a:r>
            <a:r>
              <a:rPr lang="ru-RU" sz="3600" dirty="0" err="1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Гуэль</a:t>
            </a:r>
            <a:r>
              <a:rPr lang="ru-RU" sz="3600" dirty="0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1338" y="500042"/>
            <a:ext cx="5785229" cy="40719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4572000" y="642918"/>
            <a:ext cx="4733925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 dirty="0" smtClean="0">
                <a:solidFill>
                  <a:srgbClr val="C7A900"/>
                </a:solidFill>
              </a:rPr>
              <a:t>-Дом </a:t>
            </a:r>
            <a:r>
              <a:rPr lang="ru-RU" sz="4400" b="1" dirty="0">
                <a:solidFill>
                  <a:srgbClr val="C7A900"/>
                </a:solidFill>
              </a:rPr>
              <a:t>Мила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14356"/>
            <a:ext cx="4500594" cy="3614113"/>
          </a:xfrm>
          <a:prstGeom prst="rect">
            <a:avLst/>
          </a:prstGeom>
          <a:noFill/>
          <a:ln w="88920">
            <a:solidFill>
              <a:srgbClr val="FFFFFF"/>
            </a:solidFill>
            <a:round/>
            <a:headEnd/>
            <a:tailEnd/>
          </a:ln>
        </p:spPr>
      </p:pic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2285984" y="5715016"/>
            <a:ext cx="2536827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dirty="0" err="1" smtClean="0">
                <a:solidFill>
                  <a:srgbClr val="FFFF00"/>
                </a:solidFill>
              </a:rPr>
              <a:t>Кальвет</a:t>
            </a:r>
            <a:r>
              <a:rPr lang="ru-RU" sz="4000" b="1" dirty="0" smtClean="0">
                <a:solidFill>
                  <a:srgbClr val="FFFF00"/>
                </a:solidFill>
              </a:rPr>
              <a:t>-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6169" y="2643183"/>
            <a:ext cx="3962111" cy="3931756"/>
          </a:xfrm>
          <a:prstGeom prst="rect">
            <a:avLst/>
          </a:prstGeom>
          <a:noFill/>
          <a:ln w="63360">
            <a:solidFill>
              <a:srgbClr val="00B0F0"/>
            </a:solidFill>
            <a:round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3060700" y="176213"/>
            <a:ext cx="3321050" cy="544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23FF23"/>
                </a:solidFill>
                <a:latin typeface="Comic Sans MS" pitchFamily="64" charset="0"/>
              </a:rPr>
              <a:t>Проект Саграда</a:t>
            </a:r>
            <a:r>
              <a:rPr lang="ru-RU" sz="3200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9863" y="1439863"/>
            <a:ext cx="6659562" cy="504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1800225" y="179388"/>
            <a:ext cx="6319838" cy="900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 b="1">
                <a:solidFill>
                  <a:srgbClr val="FFFF00"/>
                </a:solidFill>
                <a:latin typeface="Batang" pitchFamily="16" charset="0"/>
              </a:rPr>
              <a:t>Саграда фамилия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500174"/>
            <a:ext cx="4211637" cy="4271962"/>
          </a:xfrm>
          <a:prstGeom prst="rect">
            <a:avLst/>
          </a:prstGeom>
          <a:solidFill>
            <a:srgbClr val="EDEDED"/>
          </a:solidFill>
          <a:ln w="101520">
            <a:noFill/>
            <a:round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SimSun"/>
        <a:cs typeface="SimSun"/>
      </a:majorFont>
      <a:minorFont>
        <a:latin typeface="Arial"/>
        <a:ea typeface="SimSun"/>
        <a:cs typeface="SimSu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SimSun"/>
        <a:cs typeface="SimSun"/>
      </a:majorFont>
      <a:minorFont>
        <a:latin typeface="Arial"/>
        <a:ea typeface="SimSun"/>
        <a:cs typeface="SimSu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SimSun"/>
        <a:cs typeface="SimSun"/>
      </a:majorFont>
      <a:minorFont>
        <a:latin typeface="Arial"/>
        <a:ea typeface="SimSun"/>
        <a:cs typeface="SimSu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34635</TotalTime>
  <Words>106</Words>
  <Application>Microsoft Office PowerPoint</Application>
  <PresentationFormat>Экран (4:3)</PresentationFormat>
  <Paragraphs>30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 Office</vt:lpstr>
      <vt:lpstr>1_Тема Office</vt:lpstr>
      <vt:lpstr>2_Тема Office</vt:lpstr>
      <vt:lpstr>Слайд 1</vt:lpstr>
      <vt:lpstr>Слайд 2</vt:lpstr>
      <vt:lpstr>Слайд 3</vt:lpstr>
      <vt:lpstr>Слайд 4</vt:lpstr>
      <vt:lpstr>                  Паласио Гуэль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-</cp:lastModifiedBy>
  <cp:revision>40</cp:revision>
  <cp:lastPrinted>1601-01-01T00:00:00Z</cp:lastPrinted>
  <dcterms:created xsi:type="dcterms:W3CDTF">1601-01-01T00:00:00Z</dcterms:created>
  <dcterms:modified xsi:type="dcterms:W3CDTF">2018-02-03T08:04:08Z</dcterms:modified>
</cp:coreProperties>
</file>