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9" r:id="rId3"/>
    <p:sldId id="258" r:id="rId4"/>
    <p:sldId id="257" r:id="rId5"/>
    <p:sldId id="261" r:id="rId6"/>
    <p:sldId id="262" r:id="rId7"/>
    <p:sldId id="265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19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6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47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2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17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6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0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2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93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77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092EEA6-B4E8-4EB1-968A-F389ADA4F51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4DC4CA1-5FF2-46DA-8FC4-01CCC3703F9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770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18.pn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Создание </a:t>
            </a:r>
            <a:r>
              <a:rPr lang="ru-RU" b="1" dirty="0">
                <a:solidFill>
                  <a:schemeClr val="tx2"/>
                </a:solidFill>
              </a:rPr>
              <a:t>державы Чингисхана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Камалова Я.А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581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3887755" y="1700808"/>
            <a:ext cx="4320480" cy="86409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Развитие монгольского общества</a:t>
            </a: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175787" y="3621021"/>
            <a:ext cx="3840427" cy="96010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667" dirty="0"/>
              <a:t>Зародились феодальные отношения </a:t>
            </a:r>
            <a:endParaRPr lang="ru-RU" sz="2400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8016213" y="5061182"/>
            <a:ext cx="3552395" cy="105611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667" dirty="0"/>
              <a:t>Появилась частная собственность </a:t>
            </a:r>
            <a:endParaRPr lang="ru-RU" sz="2400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23392" y="5061182"/>
            <a:ext cx="3552395" cy="1056117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667" dirty="0"/>
              <a:t>Образовалось государство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 rot="2056176">
            <a:off x="2969028" y="2584032"/>
            <a:ext cx="672075" cy="240026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400"/>
          </a:p>
        </p:txBody>
      </p:sp>
      <p:sp>
        <p:nvSpPr>
          <p:cNvPr id="9" name="Стрелка вниз 8"/>
          <p:cNvSpPr/>
          <p:nvPr/>
        </p:nvSpPr>
        <p:spPr>
          <a:xfrm rot="19633544">
            <a:off x="8420368" y="2574045"/>
            <a:ext cx="672075" cy="240026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400"/>
          </a:p>
        </p:txBody>
      </p:sp>
      <p:sp>
        <p:nvSpPr>
          <p:cNvPr id="10" name="Стрелка вниз 9"/>
          <p:cNvSpPr/>
          <p:nvPr/>
        </p:nvSpPr>
        <p:spPr>
          <a:xfrm>
            <a:off x="5759963" y="2852936"/>
            <a:ext cx="672075" cy="624069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400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30161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Появление монголо-татар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16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57" t="4216" r="656" b="25935"/>
          <a:stretch/>
        </p:blipFill>
        <p:spPr>
          <a:xfrm>
            <a:off x="-48683" y="-27384"/>
            <a:ext cx="8832981" cy="694416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198" y="932723"/>
            <a:ext cx="1063885" cy="134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41" b="94828" l="3691" r="993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4027" y="0"/>
            <a:ext cx="4907563" cy="38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76320" y="164638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</a:rPr>
              <a:t>Территория расселения монголо-татар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911" b="-7353"/>
          <a:stretch/>
        </p:blipFill>
        <p:spPr bwMode="auto">
          <a:xfrm>
            <a:off x="8976320" y="2448054"/>
            <a:ext cx="708653" cy="50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6320" y="3525011"/>
            <a:ext cx="708653" cy="408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85109" y="2256737"/>
            <a:ext cx="215956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Объединения племен</a:t>
            </a:r>
          </a:p>
          <a:p>
            <a:endParaRPr lang="ru-RU" sz="2400" dirty="0"/>
          </a:p>
          <a:p>
            <a:r>
              <a:rPr lang="ru-RU" sz="2400" dirty="0"/>
              <a:t>Территория к началу 13 века</a:t>
            </a:r>
          </a:p>
          <a:p>
            <a:endParaRPr lang="ru-RU" sz="2400" dirty="0"/>
          </a:p>
          <a:p>
            <a:r>
              <a:rPr lang="ru-RU" sz="2400" dirty="0"/>
              <a:t>Названия племен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80309" y="4856771"/>
            <a:ext cx="1248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Татары</a:t>
            </a:r>
            <a:endParaRPr lang="ru-RU" sz="1867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4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4084199" cy="4023360"/>
          </a:xfrm>
        </p:spPr>
        <p:txBody>
          <a:bodyPr>
            <a:normAutofit lnSpcReduction="1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Монголы вели </a:t>
            </a:r>
            <a:r>
              <a:rPr lang="ru-RU" sz="4000" dirty="0">
                <a:solidFill>
                  <a:schemeClr val="tx2"/>
                </a:solidFill>
              </a:rPr>
              <a:t>кочевой </a:t>
            </a:r>
            <a:r>
              <a:rPr lang="ru-RU" sz="4000" dirty="0">
                <a:solidFill>
                  <a:prstClr val="black"/>
                </a:solidFill>
              </a:rPr>
              <a:t>образ жизни</a:t>
            </a:r>
            <a:r>
              <a:rPr lang="ru-RU" sz="4000" dirty="0" smtClean="0">
                <a:solidFill>
                  <a:prstClr val="black"/>
                </a:solidFill>
              </a:rPr>
              <a:t>.</a:t>
            </a:r>
          </a:p>
          <a:p>
            <a:r>
              <a:rPr lang="ru-RU" sz="4000" dirty="0"/>
              <a:t>Основным богатством были </a:t>
            </a:r>
            <a:r>
              <a:rPr lang="ru-RU" sz="4000" dirty="0">
                <a:solidFill>
                  <a:schemeClr val="tx2"/>
                </a:solidFill>
              </a:rPr>
              <a:t>скот</a:t>
            </a:r>
            <a:r>
              <a:rPr lang="ru-RU" sz="4000" dirty="0"/>
              <a:t> </a:t>
            </a:r>
            <a:endParaRPr lang="ru-RU" sz="4000" dirty="0" smtClean="0"/>
          </a:p>
          <a:p>
            <a:r>
              <a:rPr lang="ru-RU" sz="4000" dirty="0" smtClean="0"/>
              <a:t>и </a:t>
            </a:r>
            <a:r>
              <a:rPr lang="ru-RU" sz="4000" dirty="0">
                <a:solidFill>
                  <a:schemeClr val="tx2"/>
                </a:solidFill>
              </a:rPr>
              <a:t>пастбища</a:t>
            </a:r>
            <a:r>
              <a:rPr lang="ru-RU" sz="4000" dirty="0" smtClean="0">
                <a:solidFill>
                  <a:prstClr val="black"/>
                </a:solidFill>
              </a:rPr>
              <a:t> .</a:t>
            </a:r>
            <a:endParaRPr lang="ru-RU" sz="4000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570" y="2267297"/>
            <a:ext cx="5310327" cy="3464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907770" y="465751"/>
            <a:ext cx="8229600" cy="85725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>
                <a:solidFill>
                  <a:schemeClr val="tx1"/>
                </a:solidFill>
              </a:rPr>
              <a:t>Монголо-татары</a:t>
            </a:r>
          </a:p>
        </p:txBody>
      </p:sp>
    </p:spTree>
    <p:extLst>
      <p:ext uri="{BB962C8B-B14F-4D97-AF65-F5344CB8AC3E}">
        <p14:creationId xmlns:p14="http://schemas.microsoft.com/office/powerpoint/2010/main" val="338706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Монголо-татары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5360" y="1604797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3200" dirty="0"/>
              <a:t>Начались войны между племенами. </a:t>
            </a:r>
            <a:r>
              <a:rPr lang="ru-RU" sz="3200" dirty="0">
                <a:solidFill>
                  <a:prstClr val="black"/>
                </a:solidFill>
              </a:rPr>
              <a:t>Во главе монголов стал </a:t>
            </a:r>
            <a:r>
              <a:rPr lang="ru-RU" sz="3200" dirty="0" err="1" smtClean="0">
                <a:solidFill>
                  <a:schemeClr val="tx2"/>
                </a:solidFill>
              </a:rPr>
              <a:t>Темучин</a:t>
            </a:r>
            <a:r>
              <a:rPr lang="ru-RU" sz="3200" dirty="0">
                <a:solidFill>
                  <a:prstClr val="black"/>
                </a:solidFill>
              </a:rPr>
              <a:t>.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dirty="0" err="1" smtClean="0">
                <a:solidFill>
                  <a:schemeClr val="tx2"/>
                </a:solidFill>
              </a:rPr>
              <a:t>Темучина</a:t>
            </a:r>
            <a:r>
              <a:rPr lang="ru-RU" sz="3200" dirty="0">
                <a:solidFill>
                  <a:prstClr val="black"/>
                </a:solidFill>
              </a:rPr>
              <a:t> провозгласили правителем </a:t>
            </a:r>
            <a:r>
              <a:rPr lang="ru-RU" sz="3200" dirty="0" smtClean="0">
                <a:solidFill>
                  <a:schemeClr val="tx2"/>
                </a:solidFill>
              </a:rPr>
              <a:t>монголов. </a:t>
            </a:r>
            <a:r>
              <a:rPr lang="ru-RU" sz="3200" dirty="0" smtClean="0"/>
              <a:t>Он принял имя </a:t>
            </a:r>
            <a:r>
              <a:rPr lang="ru-RU" sz="3200" dirty="0" smtClean="0">
                <a:solidFill>
                  <a:schemeClr val="tx2"/>
                </a:solidFill>
              </a:rPr>
              <a:t>Чингисхана</a:t>
            </a:r>
            <a:r>
              <a:rPr lang="ru-RU" sz="3200" dirty="0" smtClean="0"/>
              <a:t>. </a:t>
            </a:r>
            <a:r>
              <a:rPr lang="ru-RU" sz="3200" dirty="0">
                <a:solidFill>
                  <a:prstClr val="black"/>
                </a:solidFill>
              </a:rPr>
              <a:t>Монголы поставили задачу </a:t>
            </a:r>
            <a:r>
              <a:rPr lang="ru-RU" sz="3200" dirty="0" smtClean="0">
                <a:solidFill>
                  <a:schemeClr val="tx2"/>
                </a:solidFill>
              </a:rPr>
              <a:t>завоевать</a:t>
            </a:r>
            <a:r>
              <a:rPr lang="ru-RU" sz="3200" dirty="0">
                <a:solidFill>
                  <a:prstClr val="black"/>
                </a:solidFill>
              </a:rPr>
              <a:t> мир. </a:t>
            </a:r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360" y="2529975"/>
            <a:ext cx="44179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pPr lvl="0"/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7813" y="1934229"/>
            <a:ext cx="3505572" cy="350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31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4637"/>
            <a:ext cx="109728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Монгольское войско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4557" r="1206" b="884"/>
          <a:stretch/>
        </p:blipFill>
        <p:spPr>
          <a:xfrm>
            <a:off x="335360" y="1412777"/>
            <a:ext cx="2976331" cy="342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66"/>
          <a:stretch/>
        </p:blipFill>
        <p:spPr>
          <a:xfrm>
            <a:off x="3791744" y="1316765"/>
            <a:ext cx="4704523" cy="3402379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69"/>
          <a:stretch/>
        </p:blipFill>
        <p:spPr bwMode="auto">
          <a:xfrm>
            <a:off x="9072331" y="1418726"/>
            <a:ext cx="2784309" cy="342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9840417" y="5061181"/>
            <a:ext cx="1505477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67" dirty="0">
                <a:solidFill>
                  <a:prstClr val="black"/>
                </a:solidFill>
              </a:rPr>
              <a:t>Разведка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59829" y="4965171"/>
            <a:ext cx="3048000" cy="9131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667" dirty="0">
                <a:solidFill>
                  <a:prstClr val="black"/>
                </a:solidFill>
              </a:rPr>
              <a:t>Четкая организация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3691" y="4965171"/>
            <a:ext cx="3048000" cy="9131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667" dirty="0">
                <a:solidFill>
                  <a:prstClr val="black"/>
                </a:solidFill>
              </a:rPr>
              <a:t>Суровая дисциплина 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3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744" y="0"/>
            <a:ext cx="4992555" cy="7012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322743" y="2299759"/>
            <a:ext cx="32762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Переняли осадные орудия.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Стали использовать горючие смеси.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Численность армии достигала 200 тысяч.</a:t>
            </a:r>
          </a:p>
          <a:p>
            <a:r>
              <a:rPr lang="ru-RU" sz="2400" dirty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 </a:t>
            </a:r>
            <a:endParaRPr lang="ru-RU" sz="2133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6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2331" y="-27384"/>
            <a:ext cx="9180512" cy="6885384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693" y="260648"/>
            <a:ext cx="257934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00256" y="164637"/>
            <a:ext cx="30723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</a:rPr>
              <a:t>Завоевания Чингисхана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16213" y="1508787"/>
            <a:ext cx="35523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/>
              <a:t>В </a:t>
            </a:r>
            <a:r>
              <a:rPr lang="ru-RU" sz="2400" dirty="0">
                <a:solidFill>
                  <a:schemeClr val="tx2"/>
                </a:solidFill>
              </a:rPr>
              <a:t>1211 </a:t>
            </a:r>
            <a:r>
              <a:rPr lang="ru-RU" sz="2400" dirty="0"/>
              <a:t>году Чингисхан вторгся в Северный Китай. 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endParaRPr lang="ru-RU" sz="2400" dirty="0">
              <a:solidFill>
                <a:prstClr val="black"/>
              </a:solidFill>
            </a:endParaRP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В </a:t>
            </a:r>
            <a:r>
              <a:rPr lang="ru-RU" sz="2400" dirty="0">
                <a:solidFill>
                  <a:srgbClr val="1F497D"/>
                </a:solidFill>
              </a:rPr>
              <a:t>1215</a:t>
            </a:r>
            <a:r>
              <a:rPr lang="ru-RU" sz="2400" dirty="0">
                <a:solidFill>
                  <a:prstClr val="black"/>
                </a:solidFill>
              </a:rPr>
              <a:t> году пала его столица </a:t>
            </a:r>
            <a:r>
              <a:rPr lang="ru-RU" sz="2400" dirty="0">
                <a:solidFill>
                  <a:srgbClr val="1F497D"/>
                </a:solidFill>
              </a:rPr>
              <a:t>Пекин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</a:p>
          <a:p>
            <a:endParaRPr lang="ru-RU" sz="24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2224" y="1508787"/>
            <a:ext cx="3648405" cy="3330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640971" y="68627"/>
            <a:ext cx="10369152" cy="726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01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71 3.92471E-6 L 0.05799 3.92471E-6 C 0.10313 3.92471E-6 0.15868 0.09657 0.15868 0.17494 L 0.15868 0.34989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9" y="17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/>
          <p:nvPr/>
        </p:nvCxnSpPr>
        <p:spPr>
          <a:xfrm flipV="1">
            <a:off x="9552384" y="2660915"/>
            <a:ext cx="0" cy="9603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9456373" y="1316765"/>
            <a:ext cx="32643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6"/>
                </a:solidFill>
              </a:rPr>
              <a:t>1221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/>
              <a:t>- Год захвата</a:t>
            </a:r>
          </a:p>
          <a:p>
            <a:r>
              <a:rPr lang="ru-RU" sz="2400" dirty="0"/>
              <a:t>территории</a:t>
            </a:r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   Направления</a:t>
            </a:r>
          </a:p>
          <a:p>
            <a:r>
              <a:rPr lang="ru-RU" sz="2400" dirty="0"/>
              <a:t>   походов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82" t="14813" r="19575" b="17154"/>
          <a:stretch/>
        </p:blipFill>
        <p:spPr>
          <a:xfrm>
            <a:off x="-1296821" y="-27384"/>
            <a:ext cx="10657184" cy="6948067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3499" y="1892829"/>
            <a:ext cx="413746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667" b="97667" l="9874" r="972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4907" y="2180862"/>
            <a:ext cx="7104789" cy="443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28736" y="1968510"/>
            <a:ext cx="2846400" cy="1844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44405" y="164638"/>
            <a:ext cx="2016224" cy="913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67" dirty="0">
                <a:solidFill>
                  <a:schemeClr val="tx2"/>
                </a:solidFill>
              </a:rPr>
              <a:t>Завоевания Чингисхана</a:t>
            </a:r>
          </a:p>
        </p:txBody>
      </p:sp>
    </p:spTree>
    <p:extLst>
      <p:ext uri="{BB962C8B-B14F-4D97-AF65-F5344CB8AC3E}">
        <p14:creationId xmlns:p14="http://schemas.microsoft.com/office/powerpoint/2010/main" val="121047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</TotalTime>
  <Words>127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Ретро</vt:lpstr>
      <vt:lpstr>Создание державы Чингисхана</vt:lpstr>
      <vt:lpstr>Появление монголо-татар</vt:lpstr>
      <vt:lpstr>Презентация PowerPoint</vt:lpstr>
      <vt:lpstr>Монголо-татары</vt:lpstr>
      <vt:lpstr>Монголо-татары</vt:lpstr>
      <vt:lpstr>Монгольское войско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державы Чингисхана</dc:title>
  <dc:creator>Home</dc:creator>
  <cp:lastModifiedBy>Home</cp:lastModifiedBy>
  <cp:revision>6</cp:revision>
  <dcterms:created xsi:type="dcterms:W3CDTF">2018-02-03T12:01:28Z</dcterms:created>
  <dcterms:modified xsi:type="dcterms:W3CDTF">2018-02-03T12:17:26Z</dcterms:modified>
</cp:coreProperties>
</file>