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>
        <p:scale>
          <a:sx n="50" d="100"/>
          <a:sy n="50" d="100"/>
        </p:scale>
        <p:origin x="-1267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86E21-5806-4ED9-877C-A7026C0D7B91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BE04F-233D-4F30-A76A-5FF54DA78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10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BE04F-233D-4F30-A76A-5FF54DA78A7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99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Совместные</a:t>
            </a:r>
            <a:r>
              <a:rPr lang="ru-RU" baseline="0" dirty="0" smtClean="0"/>
              <a:t> п</a:t>
            </a:r>
            <a:r>
              <a:rPr lang="ru-RU" dirty="0" smtClean="0"/>
              <a:t>одделки наших деток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BE04F-233D-4F30-A76A-5FF54DA78A7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19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1AC54C6-2ED0-430A-AD2A-B6878D81EF6F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DF02CA9-A0BE-43A8-B8CD-F0BDBC4FF34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/>
              <a:t>Весна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62888"/>
            <a:ext cx="648072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8496944" cy="46805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26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582341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 </a:t>
            </a:r>
            <a:r>
              <a:rPr lang="ru-RU" sz="3600" i="1" dirty="0" smtClean="0"/>
              <a:t>Журчат ручьи ,слепят лучи</a:t>
            </a:r>
          </a:p>
          <a:p>
            <a:r>
              <a:rPr lang="ru-RU" sz="3600" i="1" dirty="0" smtClean="0"/>
              <a:t>И тает лед, и сердце тает.</a:t>
            </a:r>
          </a:p>
          <a:p>
            <a:r>
              <a:rPr lang="ru-RU" sz="3600" i="1" dirty="0" smtClean="0"/>
              <a:t>И даже пень в весенний день</a:t>
            </a:r>
          </a:p>
          <a:p>
            <a:r>
              <a:rPr lang="ru-RU" sz="3600" i="1" dirty="0" smtClean="0"/>
              <a:t>Березкой снова стать мечтает.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11520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5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5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05890"/>
            <a:ext cx="7920880" cy="439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4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59</TotalTime>
  <Words>32</Words>
  <Application>Microsoft Office PowerPoint</Application>
  <PresentationFormat>Экран (4:3)</PresentationFormat>
  <Paragraphs>8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Весна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Привет!</dc:creator>
  <cp:lastModifiedBy>Привет!</cp:lastModifiedBy>
  <cp:revision>5</cp:revision>
  <dcterms:created xsi:type="dcterms:W3CDTF">2016-04-21T12:20:22Z</dcterms:created>
  <dcterms:modified xsi:type="dcterms:W3CDTF">2016-04-21T13:19:46Z</dcterms:modified>
</cp:coreProperties>
</file>